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8" r:id="rId4"/>
    <p:sldId id="267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18288000" cy="10287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mercial01" initials="c" lastIdx="1" clrIdx="0">
    <p:extLst>
      <p:ext uri="{19B8F6BF-5375-455C-9EA6-DF929625EA0E}">
        <p15:presenceInfo xmlns:p15="http://schemas.microsoft.com/office/powerpoint/2012/main" userId="S-1-5-21-3478079849-2297299544-2526352050-11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D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850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3A228-5964-446D-8F5B-F3353088B157}" type="datetimeFigureOut">
              <a:rPr lang="pt-BR" smtClean="0"/>
              <a:t>03/10/2023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CAE28-C262-467E-B886-72568AE9359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651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9CAE28-C262-467E-B886-72568AE93594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012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31F1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31F1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6F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4974269" y="0"/>
            <a:ext cx="3314700" cy="4400550"/>
          </a:xfrm>
          <a:custGeom>
            <a:avLst/>
            <a:gdLst/>
            <a:ahLst/>
            <a:cxnLst/>
            <a:rect l="l" t="t" r="r" b="b"/>
            <a:pathLst>
              <a:path w="3314700" h="4400550">
                <a:moveTo>
                  <a:pt x="3314699" y="4400549"/>
                </a:moveTo>
                <a:lnTo>
                  <a:pt x="0" y="4400549"/>
                </a:lnTo>
                <a:lnTo>
                  <a:pt x="0" y="0"/>
                </a:lnTo>
                <a:lnTo>
                  <a:pt x="3314699" y="0"/>
                </a:lnTo>
                <a:lnTo>
                  <a:pt x="3314699" y="4400549"/>
                </a:lnTo>
                <a:close/>
              </a:path>
            </a:pathLst>
          </a:custGeom>
          <a:solidFill>
            <a:srgbClr val="99BDD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059153" y="1028700"/>
            <a:ext cx="5667374" cy="9258299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0"/>
            <a:ext cx="11186795" cy="10287000"/>
          </a:xfrm>
          <a:custGeom>
            <a:avLst/>
            <a:gdLst/>
            <a:ahLst/>
            <a:cxnLst/>
            <a:rect l="l" t="t" r="r" b="b"/>
            <a:pathLst>
              <a:path w="11186795" h="10287000">
                <a:moveTo>
                  <a:pt x="0" y="10286999"/>
                </a:moveTo>
                <a:lnTo>
                  <a:pt x="0" y="0"/>
                </a:lnTo>
                <a:lnTo>
                  <a:pt x="11186430" y="0"/>
                </a:lnTo>
                <a:lnTo>
                  <a:pt x="11186430" y="10286999"/>
                </a:lnTo>
                <a:lnTo>
                  <a:pt x="0" y="10286999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244899" y="9028214"/>
            <a:ext cx="581025" cy="581025"/>
          </a:xfrm>
          <a:custGeom>
            <a:avLst/>
            <a:gdLst/>
            <a:ahLst/>
            <a:cxnLst/>
            <a:rect l="l" t="t" r="r" b="b"/>
            <a:pathLst>
              <a:path w="581025" h="581025">
                <a:moveTo>
                  <a:pt x="459981" y="377520"/>
                </a:moveTo>
                <a:lnTo>
                  <a:pt x="459473" y="372999"/>
                </a:lnTo>
                <a:lnTo>
                  <a:pt x="458673" y="368465"/>
                </a:lnTo>
                <a:lnTo>
                  <a:pt x="454863" y="357759"/>
                </a:lnTo>
                <a:lnTo>
                  <a:pt x="450557" y="352272"/>
                </a:lnTo>
                <a:lnTo>
                  <a:pt x="447878" y="348856"/>
                </a:lnTo>
                <a:lnTo>
                  <a:pt x="438416" y="342404"/>
                </a:lnTo>
                <a:lnTo>
                  <a:pt x="435762" y="341617"/>
                </a:lnTo>
                <a:lnTo>
                  <a:pt x="435762" y="378879"/>
                </a:lnTo>
                <a:lnTo>
                  <a:pt x="435673" y="382968"/>
                </a:lnTo>
                <a:lnTo>
                  <a:pt x="413232" y="425577"/>
                </a:lnTo>
                <a:lnTo>
                  <a:pt x="373062" y="435737"/>
                </a:lnTo>
                <a:lnTo>
                  <a:pt x="345097" y="432612"/>
                </a:lnTo>
                <a:lnTo>
                  <a:pt x="285153" y="413956"/>
                </a:lnTo>
                <a:lnTo>
                  <a:pt x="236677" y="384568"/>
                </a:lnTo>
                <a:lnTo>
                  <a:pt x="190360" y="336359"/>
                </a:lnTo>
                <a:lnTo>
                  <a:pt x="170319" y="303707"/>
                </a:lnTo>
                <a:lnTo>
                  <a:pt x="147434" y="233019"/>
                </a:lnTo>
                <a:lnTo>
                  <a:pt x="145389" y="200977"/>
                </a:lnTo>
                <a:lnTo>
                  <a:pt x="147675" y="184950"/>
                </a:lnTo>
                <a:lnTo>
                  <a:pt x="172948" y="152031"/>
                </a:lnTo>
                <a:lnTo>
                  <a:pt x="198805" y="145262"/>
                </a:lnTo>
                <a:lnTo>
                  <a:pt x="202095" y="145262"/>
                </a:lnTo>
                <a:lnTo>
                  <a:pt x="205270" y="145694"/>
                </a:lnTo>
                <a:lnTo>
                  <a:pt x="205994" y="145503"/>
                </a:lnTo>
                <a:lnTo>
                  <a:pt x="206768" y="145821"/>
                </a:lnTo>
                <a:lnTo>
                  <a:pt x="207594" y="146037"/>
                </a:lnTo>
                <a:lnTo>
                  <a:pt x="208419" y="146202"/>
                </a:lnTo>
                <a:lnTo>
                  <a:pt x="213309" y="147027"/>
                </a:lnTo>
                <a:lnTo>
                  <a:pt x="217246" y="151485"/>
                </a:lnTo>
                <a:lnTo>
                  <a:pt x="217982" y="157022"/>
                </a:lnTo>
                <a:lnTo>
                  <a:pt x="228917" y="238302"/>
                </a:lnTo>
                <a:lnTo>
                  <a:pt x="226085" y="243738"/>
                </a:lnTo>
                <a:lnTo>
                  <a:pt x="217246" y="247853"/>
                </a:lnTo>
                <a:lnTo>
                  <a:pt x="212852" y="249237"/>
                </a:lnTo>
                <a:lnTo>
                  <a:pt x="204711" y="250647"/>
                </a:lnTo>
                <a:lnTo>
                  <a:pt x="201637" y="252793"/>
                </a:lnTo>
                <a:lnTo>
                  <a:pt x="198056" y="259016"/>
                </a:lnTo>
                <a:lnTo>
                  <a:pt x="197739" y="262750"/>
                </a:lnTo>
                <a:lnTo>
                  <a:pt x="198970" y="266115"/>
                </a:lnTo>
                <a:lnTo>
                  <a:pt x="217716" y="303936"/>
                </a:lnTo>
                <a:lnTo>
                  <a:pt x="244221" y="336829"/>
                </a:lnTo>
                <a:lnTo>
                  <a:pt x="277114" y="363334"/>
                </a:lnTo>
                <a:lnTo>
                  <a:pt x="314909" y="382079"/>
                </a:lnTo>
                <a:lnTo>
                  <a:pt x="318249" y="383311"/>
                </a:lnTo>
                <a:lnTo>
                  <a:pt x="322008" y="382968"/>
                </a:lnTo>
                <a:lnTo>
                  <a:pt x="325107" y="381203"/>
                </a:lnTo>
                <a:lnTo>
                  <a:pt x="328206" y="379387"/>
                </a:lnTo>
                <a:lnTo>
                  <a:pt x="330352" y="376339"/>
                </a:lnTo>
                <a:lnTo>
                  <a:pt x="331812" y="368185"/>
                </a:lnTo>
                <a:lnTo>
                  <a:pt x="333171" y="363778"/>
                </a:lnTo>
                <a:lnTo>
                  <a:pt x="335051" y="359727"/>
                </a:lnTo>
                <a:lnTo>
                  <a:pt x="337261" y="354939"/>
                </a:lnTo>
                <a:lnTo>
                  <a:pt x="338416" y="354380"/>
                </a:lnTo>
                <a:lnTo>
                  <a:pt x="342823" y="352272"/>
                </a:lnTo>
                <a:lnTo>
                  <a:pt x="348348" y="352882"/>
                </a:lnTo>
                <a:lnTo>
                  <a:pt x="429514" y="363753"/>
                </a:lnTo>
                <a:lnTo>
                  <a:pt x="433971" y="367677"/>
                </a:lnTo>
                <a:lnTo>
                  <a:pt x="435356" y="375729"/>
                </a:lnTo>
                <a:lnTo>
                  <a:pt x="435762" y="378879"/>
                </a:lnTo>
                <a:lnTo>
                  <a:pt x="435762" y="341617"/>
                </a:lnTo>
                <a:lnTo>
                  <a:pt x="427177" y="339051"/>
                </a:lnTo>
                <a:lnTo>
                  <a:pt x="351523" y="328942"/>
                </a:lnTo>
                <a:lnTo>
                  <a:pt x="339699" y="329222"/>
                </a:lnTo>
                <a:lnTo>
                  <a:pt x="311010" y="354380"/>
                </a:lnTo>
                <a:lnTo>
                  <a:pt x="297472" y="347446"/>
                </a:lnTo>
                <a:lnTo>
                  <a:pt x="261239" y="319735"/>
                </a:lnTo>
                <a:lnTo>
                  <a:pt x="233540" y="283514"/>
                </a:lnTo>
                <a:lnTo>
                  <a:pt x="226618" y="269989"/>
                </a:lnTo>
                <a:lnTo>
                  <a:pt x="228269" y="269354"/>
                </a:lnTo>
                <a:lnTo>
                  <a:pt x="229870" y="268655"/>
                </a:lnTo>
                <a:lnTo>
                  <a:pt x="252095" y="229489"/>
                </a:lnTo>
                <a:lnTo>
                  <a:pt x="241973" y="153835"/>
                </a:lnTo>
                <a:lnTo>
                  <a:pt x="239496" y="145503"/>
                </a:lnTo>
                <a:lnTo>
                  <a:pt x="239433" y="145262"/>
                </a:lnTo>
                <a:lnTo>
                  <a:pt x="212509" y="122339"/>
                </a:lnTo>
                <a:lnTo>
                  <a:pt x="207949" y="121564"/>
                </a:lnTo>
                <a:lnTo>
                  <a:pt x="203454" y="121056"/>
                </a:lnTo>
                <a:lnTo>
                  <a:pt x="198805" y="121056"/>
                </a:lnTo>
                <a:lnTo>
                  <a:pt x="161137" y="130937"/>
                </a:lnTo>
                <a:lnTo>
                  <a:pt x="133007" y="157822"/>
                </a:lnTo>
                <a:lnTo>
                  <a:pt x="121373" y="197307"/>
                </a:lnTo>
                <a:lnTo>
                  <a:pt x="121424" y="217512"/>
                </a:lnTo>
                <a:lnTo>
                  <a:pt x="132715" y="276072"/>
                </a:lnTo>
                <a:lnTo>
                  <a:pt x="148691" y="314540"/>
                </a:lnTo>
                <a:lnTo>
                  <a:pt x="170751" y="350545"/>
                </a:lnTo>
                <a:lnTo>
                  <a:pt x="198221" y="382803"/>
                </a:lnTo>
                <a:lnTo>
                  <a:pt x="247548" y="421474"/>
                </a:lnTo>
                <a:lnTo>
                  <a:pt x="304406" y="447179"/>
                </a:lnTo>
                <a:lnTo>
                  <a:pt x="356031" y="458927"/>
                </a:lnTo>
                <a:lnTo>
                  <a:pt x="374510" y="460057"/>
                </a:lnTo>
                <a:lnTo>
                  <a:pt x="388518" y="459282"/>
                </a:lnTo>
                <a:lnTo>
                  <a:pt x="402120" y="456780"/>
                </a:lnTo>
                <a:lnTo>
                  <a:pt x="415061" y="452247"/>
                </a:lnTo>
                <a:lnTo>
                  <a:pt x="427126" y="445401"/>
                </a:lnTo>
                <a:lnTo>
                  <a:pt x="437870" y="435737"/>
                </a:lnTo>
                <a:lnTo>
                  <a:pt x="440944" y="432981"/>
                </a:lnTo>
                <a:lnTo>
                  <a:pt x="451269" y="417830"/>
                </a:lnTo>
                <a:lnTo>
                  <a:pt x="457733" y="400659"/>
                </a:lnTo>
                <a:lnTo>
                  <a:pt x="459879" y="382968"/>
                </a:lnTo>
                <a:lnTo>
                  <a:pt x="459981" y="377520"/>
                </a:lnTo>
                <a:close/>
              </a:path>
              <a:path w="581025" h="581025">
                <a:moveTo>
                  <a:pt x="581025" y="290512"/>
                </a:moveTo>
                <a:lnTo>
                  <a:pt x="577215" y="243459"/>
                </a:lnTo>
                <a:lnTo>
                  <a:pt x="566191" y="198793"/>
                </a:lnTo>
                <a:lnTo>
                  <a:pt x="556818" y="176657"/>
                </a:lnTo>
                <a:lnTo>
                  <a:pt x="556818" y="290512"/>
                </a:lnTo>
                <a:lnTo>
                  <a:pt x="552513" y="338315"/>
                </a:lnTo>
                <a:lnTo>
                  <a:pt x="540118" y="383336"/>
                </a:lnTo>
                <a:lnTo>
                  <a:pt x="520395" y="424815"/>
                </a:lnTo>
                <a:lnTo>
                  <a:pt x="494106" y="461975"/>
                </a:lnTo>
                <a:lnTo>
                  <a:pt x="461987" y="494106"/>
                </a:lnTo>
                <a:lnTo>
                  <a:pt x="424815" y="520407"/>
                </a:lnTo>
                <a:lnTo>
                  <a:pt x="383336" y="540131"/>
                </a:lnTo>
                <a:lnTo>
                  <a:pt x="338315" y="552526"/>
                </a:lnTo>
                <a:lnTo>
                  <a:pt x="290512" y="556818"/>
                </a:lnTo>
                <a:lnTo>
                  <a:pt x="242709" y="552526"/>
                </a:lnTo>
                <a:lnTo>
                  <a:pt x="197688" y="540131"/>
                </a:lnTo>
                <a:lnTo>
                  <a:pt x="156210" y="520407"/>
                </a:lnTo>
                <a:lnTo>
                  <a:pt x="119037" y="494106"/>
                </a:lnTo>
                <a:lnTo>
                  <a:pt x="86918" y="461987"/>
                </a:lnTo>
                <a:lnTo>
                  <a:pt x="60617" y="424815"/>
                </a:lnTo>
                <a:lnTo>
                  <a:pt x="40894" y="383336"/>
                </a:lnTo>
                <a:lnTo>
                  <a:pt x="28511" y="338315"/>
                </a:lnTo>
                <a:lnTo>
                  <a:pt x="24206" y="290512"/>
                </a:lnTo>
                <a:lnTo>
                  <a:pt x="28511" y="242709"/>
                </a:lnTo>
                <a:lnTo>
                  <a:pt x="40894" y="197688"/>
                </a:lnTo>
                <a:lnTo>
                  <a:pt x="60617" y="156222"/>
                </a:lnTo>
                <a:lnTo>
                  <a:pt x="86906" y="119049"/>
                </a:lnTo>
                <a:lnTo>
                  <a:pt x="119037" y="86918"/>
                </a:lnTo>
                <a:lnTo>
                  <a:pt x="156210" y="60629"/>
                </a:lnTo>
                <a:lnTo>
                  <a:pt x="197688" y="40906"/>
                </a:lnTo>
                <a:lnTo>
                  <a:pt x="242709" y="28511"/>
                </a:lnTo>
                <a:lnTo>
                  <a:pt x="290512" y="24218"/>
                </a:lnTo>
                <a:lnTo>
                  <a:pt x="338315" y="28511"/>
                </a:lnTo>
                <a:lnTo>
                  <a:pt x="383336" y="40906"/>
                </a:lnTo>
                <a:lnTo>
                  <a:pt x="424815" y="60629"/>
                </a:lnTo>
                <a:lnTo>
                  <a:pt x="461987" y="86918"/>
                </a:lnTo>
                <a:lnTo>
                  <a:pt x="494106" y="119037"/>
                </a:lnTo>
                <a:lnTo>
                  <a:pt x="520395" y="156222"/>
                </a:lnTo>
                <a:lnTo>
                  <a:pt x="540118" y="197688"/>
                </a:lnTo>
                <a:lnTo>
                  <a:pt x="552513" y="242709"/>
                </a:lnTo>
                <a:lnTo>
                  <a:pt x="556818" y="290512"/>
                </a:lnTo>
                <a:lnTo>
                  <a:pt x="556818" y="176657"/>
                </a:lnTo>
                <a:lnTo>
                  <a:pt x="524903" y="119049"/>
                </a:lnTo>
                <a:lnTo>
                  <a:pt x="495833" y="85191"/>
                </a:lnTo>
                <a:lnTo>
                  <a:pt x="461975" y="56134"/>
                </a:lnTo>
                <a:lnTo>
                  <a:pt x="423900" y="32473"/>
                </a:lnTo>
                <a:lnTo>
                  <a:pt x="404380" y="24218"/>
                </a:lnTo>
                <a:lnTo>
                  <a:pt x="382231" y="14833"/>
                </a:lnTo>
                <a:lnTo>
                  <a:pt x="337566" y="3810"/>
                </a:lnTo>
                <a:lnTo>
                  <a:pt x="290512" y="0"/>
                </a:lnTo>
                <a:lnTo>
                  <a:pt x="243446" y="3810"/>
                </a:lnTo>
                <a:lnTo>
                  <a:pt x="198780" y="14833"/>
                </a:lnTo>
                <a:lnTo>
                  <a:pt x="157111" y="32473"/>
                </a:lnTo>
                <a:lnTo>
                  <a:pt x="119049" y="56134"/>
                </a:lnTo>
                <a:lnTo>
                  <a:pt x="85178" y="85191"/>
                </a:lnTo>
                <a:lnTo>
                  <a:pt x="56134" y="119037"/>
                </a:lnTo>
                <a:lnTo>
                  <a:pt x="32473" y="157124"/>
                </a:lnTo>
                <a:lnTo>
                  <a:pt x="14833" y="198793"/>
                </a:lnTo>
                <a:lnTo>
                  <a:pt x="3810" y="243459"/>
                </a:lnTo>
                <a:lnTo>
                  <a:pt x="0" y="290512"/>
                </a:lnTo>
                <a:lnTo>
                  <a:pt x="3810" y="337578"/>
                </a:lnTo>
                <a:lnTo>
                  <a:pt x="14833" y="382244"/>
                </a:lnTo>
                <a:lnTo>
                  <a:pt x="32473" y="423913"/>
                </a:lnTo>
                <a:lnTo>
                  <a:pt x="56121" y="461975"/>
                </a:lnTo>
                <a:lnTo>
                  <a:pt x="85178" y="495846"/>
                </a:lnTo>
                <a:lnTo>
                  <a:pt x="119049" y="524903"/>
                </a:lnTo>
                <a:lnTo>
                  <a:pt x="157111" y="548551"/>
                </a:lnTo>
                <a:lnTo>
                  <a:pt x="198780" y="566191"/>
                </a:lnTo>
                <a:lnTo>
                  <a:pt x="243446" y="577215"/>
                </a:lnTo>
                <a:lnTo>
                  <a:pt x="290512" y="581025"/>
                </a:lnTo>
                <a:lnTo>
                  <a:pt x="337566" y="577215"/>
                </a:lnTo>
                <a:lnTo>
                  <a:pt x="382231" y="566191"/>
                </a:lnTo>
                <a:lnTo>
                  <a:pt x="423900" y="548551"/>
                </a:lnTo>
                <a:lnTo>
                  <a:pt x="461975" y="524903"/>
                </a:lnTo>
                <a:lnTo>
                  <a:pt x="495833" y="495846"/>
                </a:lnTo>
                <a:lnTo>
                  <a:pt x="524891" y="461987"/>
                </a:lnTo>
                <a:lnTo>
                  <a:pt x="548551" y="423913"/>
                </a:lnTo>
                <a:lnTo>
                  <a:pt x="566191" y="382244"/>
                </a:lnTo>
                <a:lnTo>
                  <a:pt x="577215" y="337578"/>
                </a:lnTo>
                <a:lnTo>
                  <a:pt x="581025" y="290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0">
                <a:solidFill>
                  <a:srgbClr val="231F1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6F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3723" y="725794"/>
            <a:ext cx="6737350" cy="10502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700" b="0" i="0">
                <a:solidFill>
                  <a:srgbClr val="231F1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27707" y="4701493"/>
            <a:ext cx="15632585" cy="299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889750" cy="10287000"/>
            <a:chOff x="0" y="0"/>
            <a:chExt cx="688975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800724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260022" y="1695453"/>
              <a:ext cx="5629275" cy="8591550"/>
            </a:xfrm>
            <a:custGeom>
              <a:avLst/>
              <a:gdLst/>
              <a:ahLst/>
              <a:cxnLst/>
              <a:rect l="l" t="t" r="r" b="b"/>
              <a:pathLst>
                <a:path w="5629275" h="8591550">
                  <a:moveTo>
                    <a:pt x="0" y="0"/>
                  </a:moveTo>
                  <a:lnTo>
                    <a:pt x="5629274" y="0"/>
                  </a:lnTo>
                  <a:lnTo>
                    <a:pt x="5629274" y="8591546"/>
                  </a:lnTo>
                  <a:lnTo>
                    <a:pt x="0" y="8591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D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2584794" y="6075334"/>
            <a:ext cx="5703570" cy="4211955"/>
          </a:xfrm>
          <a:custGeom>
            <a:avLst/>
            <a:gdLst/>
            <a:ahLst/>
            <a:cxnLst/>
            <a:rect l="l" t="t" r="r" b="b"/>
            <a:pathLst>
              <a:path w="5703569" h="4211955">
                <a:moveTo>
                  <a:pt x="5703205" y="4211665"/>
                </a:moveTo>
                <a:lnTo>
                  <a:pt x="0" y="4211665"/>
                </a:lnTo>
                <a:lnTo>
                  <a:pt x="0" y="0"/>
                </a:lnTo>
                <a:lnTo>
                  <a:pt x="5703205" y="0"/>
                </a:lnTo>
                <a:lnTo>
                  <a:pt x="5703205" y="421166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984815" y="4249774"/>
            <a:ext cx="7867015" cy="177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0" spc="-135" dirty="0">
                <a:solidFill>
                  <a:srgbClr val="231F1C"/>
                </a:solidFill>
                <a:latin typeface="Verdana"/>
                <a:cs typeface="Verdana"/>
              </a:rPr>
              <a:t>PROPOSTA</a:t>
            </a:r>
            <a:endParaRPr sz="11500" dirty="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28123" y="5792824"/>
            <a:ext cx="8609965" cy="1778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0" spc="555" dirty="0">
                <a:solidFill>
                  <a:srgbClr val="231F1C"/>
                </a:solidFill>
                <a:latin typeface="Verdana"/>
                <a:cs typeface="Verdana"/>
              </a:rPr>
              <a:t>C</a:t>
            </a:r>
            <a:r>
              <a:rPr sz="11500" spc="-190" dirty="0">
                <a:solidFill>
                  <a:srgbClr val="231F1C"/>
                </a:solidFill>
                <a:latin typeface="Verdana"/>
                <a:cs typeface="Verdana"/>
              </a:rPr>
              <a:t>O</a:t>
            </a:r>
            <a:r>
              <a:rPr sz="11500" spc="975" dirty="0">
                <a:solidFill>
                  <a:srgbClr val="231F1C"/>
                </a:solidFill>
                <a:latin typeface="Verdana"/>
                <a:cs typeface="Verdana"/>
              </a:rPr>
              <a:t>M</a:t>
            </a:r>
            <a:r>
              <a:rPr sz="11500" spc="-894" dirty="0">
                <a:solidFill>
                  <a:srgbClr val="231F1C"/>
                </a:solidFill>
                <a:latin typeface="Verdana"/>
                <a:cs typeface="Verdana"/>
              </a:rPr>
              <a:t>E</a:t>
            </a:r>
            <a:r>
              <a:rPr sz="11500" spc="-515" dirty="0">
                <a:solidFill>
                  <a:srgbClr val="231F1C"/>
                </a:solidFill>
                <a:latin typeface="Verdana"/>
                <a:cs typeface="Verdana"/>
              </a:rPr>
              <a:t>R</a:t>
            </a:r>
            <a:r>
              <a:rPr sz="11500" spc="555" dirty="0">
                <a:solidFill>
                  <a:srgbClr val="231F1C"/>
                </a:solidFill>
                <a:latin typeface="Verdana"/>
                <a:cs typeface="Verdana"/>
              </a:rPr>
              <a:t>C</a:t>
            </a:r>
            <a:r>
              <a:rPr sz="11500" spc="-1350" dirty="0">
                <a:solidFill>
                  <a:srgbClr val="231F1C"/>
                </a:solidFill>
                <a:latin typeface="Verdana"/>
                <a:cs typeface="Verdana"/>
              </a:rPr>
              <a:t>I</a:t>
            </a:r>
            <a:r>
              <a:rPr sz="11500" spc="135" dirty="0">
                <a:solidFill>
                  <a:srgbClr val="231F1C"/>
                </a:solidFill>
                <a:latin typeface="Verdana"/>
                <a:cs typeface="Verdana"/>
              </a:rPr>
              <a:t>A</a:t>
            </a:r>
            <a:r>
              <a:rPr sz="11500" spc="-894" dirty="0">
                <a:solidFill>
                  <a:srgbClr val="231F1C"/>
                </a:solidFill>
                <a:latin typeface="Verdana"/>
                <a:cs typeface="Verdana"/>
              </a:rPr>
              <a:t>L</a:t>
            </a:r>
            <a:endParaRPr sz="115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444563" y="731935"/>
            <a:ext cx="5141595" cy="497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24635" algn="l"/>
                <a:tab pos="2390140" algn="l"/>
              </a:tabLst>
            </a:pPr>
            <a:r>
              <a:rPr lang="pt-BR" sz="3100" dirty="0">
                <a:solidFill>
                  <a:srgbClr val="FF0000"/>
                </a:solidFill>
                <a:latin typeface="Lucida Sans Unicode"/>
                <a:cs typeface="Lucida Sans Unicode"/>
              </a:rPr>
              <a:t>Nome do escritório</a:t>
            </a:r>
            <a:endParaRPr sz="3100" dirty="0">
              <a:solidFill>
                <a:srgbClr val="FF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18243" y="5046973"/>
            <a:ext cx="2763520" cy="1539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16585" algn="r">
              <a:lnSpc>
                <a:spcPct val="106900"/>
              </a:lnSpc>
              <a:spcBef>
                <a:spcPts val="95"/>
              </a:spcBef>
              <a:tabLst>
                <a:tab pos="2113280" algn="l"/>
              </a:tabLst>
            </a:pPr>
            <a:r>
              <a:rPr sz="3100" spc="-325" dirty="0">
                <a:solidFill>
                  <a:srgbClr val="FFFFFF"/>
                </a:solidFill>
                <a:latin typeface="Lucida Sans Unicode"/>
                <a:cs typeface="Lucida Sans Unicode"/>
              </a:rPr>
              <a:t>L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O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65" dirty="0">
                <a:solidFill>
                  <a:srgbClr val="FFFFFF"/>
                </a:solidFill>
                <a:latin typeface="Lucida Sans Unicode"/>
                <a:cs typeface="Lucida Sans Unicode"/>
              </a:rPr>
              <a:t>G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O</a:t>
            </a:r>
            <a:r>
              <a:rPr sz="3100" dirty="0">
                <a:solidFill>
                  <a:srgbClr val="FFFFFF"/>
                </a:solidFill>
                <a:latin typeface="Lucida Sans Unicode"/>
                <a:cs typeface="Lucida Sans Unicode"/>
              </a:rPr>
              <a:t>	</a:t>
            </a:r>
            <a:r>
              <a:rPr sz="3100" spc="-165" dirty="0">
                <a:solidFill>
                  <a:srgbClr val="FFFFFF"/>
                </a:solidFill>
                <a:latin typeface="Lucida Sans Unicode"/>
                <a:cs typeface="Lucida Sans Unicode"/>
              </a:rPr>
              <a:t>D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5" dirty="0">
                <a:solidFill>
                  <a:srgbClr val="FFFFFF"/>
                </a:solidFill>
                <a:latin typeface="Lucida Sans Unicode"/>
                <a:cs typeface="Lucida Sans Unicode"/>
              </a:rPr>
              <a:t>O  </a:t>
            </a:r>
            <a:r>
              <a:rPr sz="3100" spc="-114" dirty="0">
                <a:solidFill>
                  <a:srgbClr val="FFFFFF"/>
                </a:solidFill>
                <a:latin typeface="Lucida Sans Unicode"/>
                <a:cs typeface="Lucida Sans Unicode"/>
              </a:rPr>
              <a:t>E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50" dirty="0">
                <a:solidFill>
                  <a:srgbClr val="FFFFFF"/>
                </a:solidFill>
                <a:latin typeface="Lucida Sans Unicode"/>
                <a:cs typeface="Lucida Sans Unicode"/>
              </a:rPr>
              <a:t>S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260" dirty="0">
                <a:solidFill>
                  <a:srgbClr val="FFFFFF"/>
                </a:solidFill>
                <a:latin typeface="Lucida Sans Unicode"/>
                <a:cs typeface="Lucida Sans Unicode"/>
              </a:rPr>
              <a:t>C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R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150" dirty="0">
                <a:solidFill>
                  <a:srgbClr val="FFFFFF"/>
                </a:solidFill>
                <a:latin typeface="Lucida Sans Unicode"/>
                <a:cs typeface="Lucida Sans Unicode"/>
              </a:rPr>
              <a:t>I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270" dirty="0">
                <a:solidFill>
                  <a:srgbClr val="FFFFFF"/>
                </a:solidFill>
                <a:latin typeface="Lucida Sans Unicode"/>
                <a:cs typeface="Lucida Sans Unicode"/>
              </a:rPr>
              <a:t>T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Ó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R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150" dirty="0">
                <a:solidFill>
                  <a:srgbClr val="FFFFFF"/>
                </a:solidFill>
                <a:latin typeface="Lucida Sans Unicode"/>
                <a:cs typeface="Lucida Sans Unicode"/>
              </a:rPr>
              <a:t>I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O</a:t>
            </a:r>
            <a:endParaRPr sz="3100">
              <a:latin typeface="Lucida Sans Unicode"/>
              <a:cs typeface="Lucida Sans Unicode"/>
            </a:endParaRPr>
          </a:p>
          <a:p>
            <a:pPr marR="5080" algn="r">
              <a:lnSpc>
                <a:spcPct val="100000"/>
              </a:lnSpc>
              <a:spcBef>
                <a:spcPts val="254"/>
              </a:spcBef>
            </a:pPr>
            <a:r>
              <a:rPr sz="3100" dirty="0">
                <a:solidFill>
                  <a:srgbClr val="FFFFFF"/>
                </a:solidFill>
                <a:latin typeface="Lucida Sans Unicode"/>
                <a:cs typeface="Lucida Sans Unicode"/>
              </a:rPr>
              <a:t>A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25" dirty="0">
                <a:solidFill>
                  <a:srgbClr val="FFFFFF"/>
                </a:solidFill>
                <a:latin typeface="Lucida Sans Unicode"/>
                <a:cs typeface="Lucida Sans Unicode"/>
              </a:rPr>
              <a:t>Q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65" dirty="0">
                <a:solidFill>
                  <a:srgbClr val="FFFFFF"/>
                </a:solidFill>
                <a:latin typeface="Lucida Sans Unicode"/>
                <a:cs typeface="Lucida Sans Unicode"/>
              </a:rPr>
              <a:t>U</a:t>
            </a:r>
            <a:r>
              <a:rPr sz="3100" spc="-5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100" spc="-150" dirty="0">
                <a:solidFill>
                  <a:srgbClr val="FFFFFF"/>
                </a:solidFill>
                <a:latin typeface="Lucida Sans Unicode"/>
                <a:cs typeface="Lucida Sans Unicode"/>
              </a:rPr>
              <a:t>I</a:t>
            </a:r>
            <a:endParaRPr sz="3100">
              <a:latin typeface="Lucida Sans Unicode"/>
              <a:cs typeface="Lucida Sans Unicode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BBAE0566-C629-C683-496E-103B42B740DD}"/>
              </a:ext>
            </a:extLst>
          </p:cNvPr>
          <p:cNvSpPr txBox="1">
            <a:spLocks/>
          </p:cNvSpPr>
          <p:nvPr/>
        </p:nvSpPr>
        <p:spPr>
          <a:xfrm>
            <a:off x="10562307" y="2265665"/>
            <a:ext cx="514159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6700" b="0" i="0">
                <a:solidFill>
                  <a:srgbClr val="231F1C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>
              <a:spcBef>
                <a:spcPts val="100"/>
              </a:spcBef>
              <a:tabLst>
                <a:tab pos="1524635" algn="l"/>
                <a:tab pos="2390140" algn="l"/>
              </a:tabLst>
            </a:pPr>
            <a:r>
              <a:rPr lang="pt-BR" sz="2400" kern="0" dirty="0">
                <a:solidFill>
                  <a:srgbClr val="FF0000"/>
                </a:solidFill>
                <a:latin typeface="Lucida Sans Unicode"/>
                <a:cs typeface="Lucida Sans Unicode"/>
              </a:rPr>
              <a:t>As cores podem ser personalizadas*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4885" y="3815357"/>
            <a:ext cx="8625205" cy="2197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3800" spc="235" dirty="0">
                <a:solidFill>
                  <a:srgbClr val="F6F9F7"/>
                </a:solidFill>
              </a:rPr>
              <a:t>UMA</a:t>
            </a:r>
            <a:r>
              <a:rPr sz="3800" spc="240" dirty="0">
                <a:solidFill>
                  <a:srgbClr val="F6F9F7"/>
                </a:solidFill>
              </a:rPr>
              <a:t> </a:t>
            </a:r>
            <a:r>
              <a:rPr sz="3800" spc="20" dirty="0">
                <a:solidFill>
                  <a:srgbClr val="F6F9F7"/>
                </a:solidFill>
              </a:rPr>
              <a:t>CONTABILIDADE</a:t>
            </a:r>
            <a:r>
              <a:rPr sz="3800" spc="1380" dirty="0">
                <a:solidFill>
                  <a:srgbClr val="F6F9F7"/>
                </a:solidFill>
              </a:rPr>
              <a:t> </a:t>
            </a:r>
            <a:r>
              <a:rPr sz="3800" spc="150" dirty="0">
                <a:solidFill>
                  <a:srgbClr val="F6F9F7"/>
                </a:solidFill>
              </a:rPr>
              <a:t>FOCADA </a:t>
            </a:r>
            <a:r>
              <a:rPr sz="3800" spc="155" dirty="0">
                <a:solidFill>
                  <a:srgbClr val="F6F9F7"/>
                </a:solidFill>
              </a:rPr>
              <a:t> </a:t>
            </a:r>
            <a:r>
              <a:rPr sz="3800" spc="130" dirty="0">
                <a:solidFill>
                  <a:srgbClr val="F6F9F7"/>
                </a:solidFill>
              </a:rPr>
              <a:t>EM</a:t>
            </a:r>
            <a:r>
              <a:rPr sz="3800" spc="135" dirty="0">
                <a:solidFill>
                  <a:srgbClr val="F6F9F7"/>
                </a:solidFill>
              </a:rPr>
              <a:t> </a:t>
            </a:r>
            <a:r>
              <a:rPr sz="3800" spc="-25" dirty="0">
                <a:solidFill>
                  <a:srgbClr val="F6F9F7"/>
                </a:solidFill>
              </a:rPr>
              <a:t>FAZER</a:t>
            </a:r>
            <a:r>
              <a:rPr sz="3800" spc="-20" dirty="0">
                <a:solidFill>
                  <a:srgbClr val="F6F9F7"/>
                </a:solidFill>
              </a:rPr>
              <a:t> </a:t>
            </a:r>
            <a:r>
              <a:rPr sz="3800" spc="110" dirty="0">
                <a:solidFill>
                  <a:srgbClr val="F6F9F7"/>
                </a:solidFill>
              </a:rPr>
              <a:t>A</a:t>
            </a:r>
            <a:r>
              <a:rPr sz="3800" spc="114" dirty="0">
                <a:solidFill>
                  <a:srgbClr val="F6F9F7"/>
                </a:solidFill>
              </a:rPr>
              <a:t> </a:t>
            </a:r>
            <a:r>
              <a:rPr sz="3800" spc="60" dirty="0">
                <a:solidFill>
                  <a:srgbClr val="F6F9F7"/>
                </a:solidFill>
              </a:rPr>
              <a:t>SUA</a:t>
            </a:r>
            <a:r>
              <a:rPr sz="3800" spc="65" dirty="0">
                <a:solidFill>
                  <a:srgbClr val="F6F9F7"/>
                </a:solidFill>
              </a:rPr>
              <a:t> </a:t>
            </a:r>
            <a:r>
              <a:rPr sz="3800" spc="25" dirty="0">
                <a:solidFill>
                  <a:srgbClr val="F6F9F7"/>
                </a:solidFill>
              </a:rPr>
              <a:t>VIDA</a:t>
            </a:r>
            <a:r>
              <a:rPr sz="3800" spc="30" dirty="0">
                <a:solidFill>
                  <a:srgbClr val="F6F9F7"/>
                </a:solidFill>
              </a:rPr>
              <a:t> </a:t>
            </a:r>
            <a:r>
              <a:rPr sz="3800" spc="75" dirty="0">
                <a:solidFill>
                  <a:srgbClr val="F6F9F7"/>
                </a:solidFill>
              </a:rPr>
              <a:t>MAIS </a:t>
            </a:r>
            <a:r>
              <a:rPr sz="3800" spc="80" dirty="0">
                <a:solidFill>
                  <a:srgbClr val="F6F9F7"/>
                </a:solidFill>
              </a:rPr>
              <a:t> </a:t>
            </a:r>
            <a:r>
              <a:rPr sz="3800" spc="-40" dirty="0">
                <a:solidFill>
                  <a:srgbClr val="F6F9F7"/>
                </a:solidFill>
              </a:rPr>
              <a:t>SIMPLES.</a:t>
            </a:r>
            <a:endParaRPr sz="3800"/>
          </a:p>
        </p:txBody>
      </p:sp>
      <p:sp>
        <p:nvSpPr>
          <p:cNvPr id="3" name="object 3"/>
          <p:cNvSpPr txBox="1"/>
          <p:nvPr/>
        </p:nvSpPr>
        <p:spPr>
          <a:xfrm>
            <a:off x="5257800" y="9182100"/>
            <a:ext cx="28746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85" dirty="0">
                <a:solidFill>
                  <a:srgbClr val="F6F9F7"/>
                </a:solidFill>
                <a:latin typeface="Roboto"/>
                <a:cs typeface="Roboto"/>
              </a:rPr>
              <a:t>(XX)</a:t>
            </a:r>
            <a:r>
              <a:rPr sz="2400" spc="140" dirty="0">
                <a:solidFill>
                  <a:srgbClr val="F6F9F7"/>
                </a:solidFill>
                <a:latin typeface="Roboto"/>
                <a:cs typeface="Roboto"/>
              </a:rPr>
              <a:t> </a:t>
            </a:r>
            <a:r>
              <a:rPr sz="2400" spc="45" dirty="0">
                <a:solidFill>
                  <a:srgbClr val="F6F9F7"/>
                </a:solidFill>
                <a:latin typeface="Roboto"/>
                <a:cs typeface="Roboto"/>
              </a:rPr>
              <a:t>XXXXX-XXXX7</a:t>
            </a:r>
            <a:endParaRPr sz="2400">
              <a:latin typeface="Roboto"/>
              <a:cs typeface="Robo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954368" y="5276115"/>
            <a:ext cx="2398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45" dirty="0">
                <a:solidFill>
                  <a:srgbClr val="FF3131"/>
                </a:solidFill>
                <a:latin typeface="Roboto"/>
                <a:cs typeface="Roboto"/>
              </a:rPr>
              <a:t>SUA</a:t>
            </a:r>
            <a:r>
              <a:rPr sz="2400" spc="170" dirty="0">
                <a:solidFill>
                  <a:srgbClr val="FF3131"/>
                </a:solidFill>
                <a:latin typeface="Roboto"/>
                <a:cs typeface="Roboto"/>
              </a:rPr>
              <a:t> </a:t>
            </a:r>
            <a:r>
              <a:rPr sz="2400" spc="80" dirty="0">
                <a:solidFill>
                  <a:srgbClr val="FF3131"/>
                </a:solidFill>
                <a:latin typeface="Roboto"/>
                <a:cs typeface="Roboto"/>
              </a:rPr>
              <a:t>LOGO</a:t>
            </a:r>
            <a:r>
              <a:rPr sz="2400" spc="175" dirty="0">
                <a:solidFill>
                  <a:srgbClr val="FF3131"/>
                </a:solidFill>
                <a:latin typeface="Roboto"/>
                <a:cs typeface="Roboto"/>
              </a:rPr>
              <a:t> </a:t>
            </a:r>
            <a:r>
              <a:rPr sz="2400" spc="60" dirty="0">
                <a:solidFill>
                  <a:srgbClr val="FF3131"/>
                </a:solidFill>
                <a:latin typeface="Roboto"/>
                <a:cs typeface="Roboto"/>
              </a:rPr>
              <a:t>AQUI</a:t>
            </a:r>
            <a:endParaRPr sz="2400">
              <a:latin typeface="Roboto"/>
              <a:cs typeface="Roboto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788E1FEB-90F4-2A4C-6BE7-C2BB67640F4D}"/>
              </a:ext>
            </a:extLst>
          </p:cNvPr>
          <p:cNvSpPr/>
          <p:nvPr/>
        </p:nvSpPr>
        <p:spPr>
          <a:xfrm rot="5400000">
            <a:off x="16098542" y="-1167289"/>
            <a:ext cx="1039178" cy="3352800"/>
          </a:xfrm>
          <a:custGeom>
            <a:avLst/>
            <a:gdLst/>
            <a:ahLst/>
            <a:cxnLst/>
            <a:rect l="l" t="t" r="r" b="b"/>
            <a:pathLst>
              <a:path w="5739765" h="2137410">
                <a:moveTo>
                  <a:pt x="0" y="0"/>
                </a:moveTo>
                <a:lnTo>
                  <a:pt x="5739481" y="0"/>
                </a:lnTo>
                <a:lnTo>
                  <a:pt x="5739481" y="2137165"/>
                </a:lnTo>
                <a:lnTo>
                  <a:pt x="0" y="2137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B79EBA09-E4F9-1F59-867D-06FBA27BE249}"/>
              </a:ext>
            </a:extLst>
          </p:cNvPr>
          <p:cNvSpPr/>
          <p:nvPr/>
        </p:nvSpPr>
        <p:spPr>
          <a:xfrm rot="10800000">
            <a:off x="17697854" y="0"/>
            <a:ext cx="616131" cy="4381500"/>
          </a:xfrm>
          <a:custGeom>
            <a:avLst/>
            <a:gdLst/>
            <a:ahLst/>
            <a:cxnLst/>
            <a:rect l="l" t="t" r="r" b="b"/>
            <a:pathLst>
              <a:path w="5739765" h="2137410">
                <a:moveTo>
                  <a:pt x="0" y="0"/>
                </a:moveTo>
                <a:lnTo>
                  <a:pt x="5739481" y="0"/>
                </a:lnTo>
                <a:lnTo>
                  <a:pt x="5739481" y="2137165"/>
                </a:lnTo>
                <a:lnTo>
                  <a:pt x="0" y="2137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9">
            <a:extLst>
              <a:ext uri="{FF2B5EF4-FFF2-40B4-BE49-F238E27FC236}">
                <a16:creationId xmlns:a16="http://schemas.microsoft.com/office/drawing/2014/main" id="{A6A69DF5-C7D7-C786-7E55-B496F9B32535}"/>
              </a:ext>
            </a:extLst>
          </p:cNvPr>
          <p:cNvSpPr/>
          <p:nvPr/>
        </p:nvSpPr>
        <p:spPr>
          <a:xfrm>
            <a:off x="8991600" y="7394581"/>
            <a:ext cx="1084284" cy="466725"/>
          </a:xfrm>
          <a:custGeom>
            <a:avLst/>
            <a:gdLst/>
            <a:ahLst/>
            <a:cxnLst/>
            <a:rect l="l" t="t" r="r" b="b"/>
            <a:pathLst>
              <a:path w="533400" h="466725">
                <a:moveTo>
                  <a:pt x="533399" y="466724"/>
                </a:moveTo>
                <a:lnTo>
                  <a:pt x="0" y="466724"/>
                </a:lnTo>
                <a:lnTo>
                  <a:pt x="0" y="0"/>
                </a:lnTo>
                <a:lnTo>
                  <a:pt x="533399" y="0"/>
                </a:lnTo>
                <a:lnTo>
                  <a:pt x="533399" y="46672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0" y="0"/>
            <a:ext cx="3571875" cy="10287000"/>
          </a:xfrm>
          <a:custGeom>
            <a:avLst/>
            <a:gdLst/>
            <a:ahLst/>
            <a:cxnLst/>
            <a:rect l="l" t="t" r="r" b="b"/>
            <a:pathLst>
              <a:path w="3571875" h="10287000">
                <a:moveTo>
                  <a:pt x="0" y="0"/>
                </a:moveTo>
                <a:lnTo>
                  <a:pt x="3571874" y="0"/>
                </a:lnTo>
                <a:lnTo>
                  <a:pt x="3571874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561538" y="7394580"/>
            <a:ext cx="1084283" cy="466725"/>
          </a:xfrm>
          <a:custGeom>
            <a:avLst/>
            <a:gdLst/>
            <a:ahLst/>
            <a:cxnLst/>
            <a:rect l="l" t="t" r="r" b="b"/>
            <a:pathLst>
              <a:path w="533400" h="466725">
                <a:moveTo>
                  <a:pt x="533399" y="466724"/>
                </a:moveTo>
                <a:lnTo>
                  <a:pt x="0" y="466724"/>
                </a:lnTo>
                <a:lnTo>
                  <a:pt x="0" y="0"/>
                </a:lnTo>
                <a:lnTo>
                  <a:pt x="533399" y="0"/>
                </a:lnTo>
                <a:lnTo>
                  <a:pt x="533399" y="46672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909425" y="7394580"/>
            <a:ext cx="561657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4040" marR="5080" indent="-561975" algn="r">
              <a:lnSpc>
                <a:spcPct val="100000"/>
              </a:lnSpc>
              <a:spcBef>
                <a:spcPts val="100"/>
              </a:spcBef>
              <a:tabLst>
                <a:tab pos="1588770" algn="l"/>
                <a:tab pos="1616075" algn="l"/>
                <a:tab pos="4294505" algn="l"/>
              </a:tabLst>
            </a:pPr>
            <a:r>
              <a:rPr sz="3200" b="1" spc="-125" dirty="0">
                <a:solidFill>
                  <a:srgbClr val="231F1C"/>
                </a:solidFill>
                <a:latin typeface="Arial"/>
                <a:cs typeface="Arial"/>
              </a:rPr>
              <a:t>Z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260" dirty="0">
                <a:solidFill>
                  <a:srgbClr val="231F1C"/>
                </a:solidFill>
                <a:latin typeface="Arial"/>
                <a:cs typeface="Arial"/>
              </a:rPr>
              <a:t>R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O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	</a:t>
            </a:r>
            <a:r>
              <a:rPr sz="3200" b="1" spc="-260" dirty="0">
                <a:solidFill>
                  <a:srgbClr val="231F1C"/>
                </a:solidFill>
                <a:latin typeface="Arial"/>
                <a:cs typeface="Arial"/>
              </a:rPr>
              <a:t>R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60" dirty="0">
                <a:solidFill>
                  <a:srgbClr val="231F1C"/>
                </a:solidFill>
                <a:latin typeface="Arial"/>
                <a:cs typeface="Arial"/>
              </a:rPr>
              <a:t>C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530" dirty="0">
                <a:solidFill>
                  <a:srgbClr val="231F1C"/>
                </a:solidFill>
                <a:latin typeface="Arial"/>
                <a:cs typeface="Arial"/>
              </a:rPr>
              <a:t>L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70" dirty="0">
                <a:solidFill>
                  <a:srgbClr val="231F1C"/>
                </a:solidFill>
                <a:latin typeface="Arial"/>
                <a:cs typeface="Arial"/>
              </a:rPr>
              <a:t>M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60" dirty="0">
                <a:solidFill>
                  <a:srgbClr val="231F1C"/>
                </a:solidFill>
                <a:latin typeface="Arial"/>
                <a:cs typeface="Arial"/>
              </a:rPr>
              <a:t>Ç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Õ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95" dirty="0">
                <a:solidFill>
                  <a:srgbClr val="231F1C"/>
                </a:solidFill>
                <a:latin typeface="Arial"/>
                <a:cs typeface="Arial"/>
              </a:rPr>
              <a:t>S  </a:t>
            </a:r>
            <a:r>
              <a:rPr sz="3200" b="1" spc="90" dirty="0">
                <a:solidFill>
                  <a:srgbClr val="231F1C"/>
                </a:solidFill>
                <a:latin typeface="Arial"/>
                <a:cs typeface="Arial"/>
              </a:rPr>
              <a:t>N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O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</a:t>
            </a:r>
            <a:r>
              <a:rPr sz="3200" b="1" spc="-260" dirty="0">
                <a:solidFill>
                  <a:srgbClr val="231F1C"/>
                </a:solidFill>
                <a:latin typeface="Arial"/>
                <a:cs typeface="Arial"/>
              </a:rPr>
              <a:t>R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60" dirty="0">
                <a:solidFill>
                  <a:srgbClr val="231F1C"/>
                </a:solidFill>
                <a:latin typeface="Arial"/>
                <a:cs typeface="Arial"/>
              </a:rPr>
              <a:t>C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530" dirty="0">
                <a:solidFill>
                  <a:srgbClr val="231F1C"/>
                </a:solidFill>
                <a:latin typeface="Arial"/>
                <a:cs typeface="Arial"/>
              </a:rPr>
              <a:t>L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70" dirty="0">
                <a:solidFill>
                  <a:srgbClr val="231F1C"/>
                </a:solidFill>
                <a:latin typeface="Arial"/>
                <a:cs typeface="Arial"/>
              </a:rPr>
              <a:t>M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40" dirty="0">
                <a:solidFill>
                  <a:srgbClr val="231F1C"/>
                </a:solidFill>
                <a:latin typeface="Arial"/>
                <a:cs typeface="Arial"/>
              </a:rPr>
              <a:t>Q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50" dirty="0">
                <a:solidFill>
                  <a:srgbClr val="231F1C"/>
                </a:solidFill>
                <a:latin typeface="Arial"/>
                <a:cs typeface="Arial"/>
              </a:rPr>
              <a:t>U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45" dirty="0">
                <a:solidFill>
                  <a:srgbClr val="231F1C"/>
                </a:solidFill>
                <a:latin typeface="Arial"/>
                <a:cs typeface="Arial"/>
              </a:rPr>
              <a:t>I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502755" y="4417115"/>
            <a:ext cx="1084284" cy="466725"/>
          </a:xfrm>
          <a:custGeom>
            <a:avLst/>
            <a:gdLst/>
            <a:ahLst/>
            <a:cxnLst/>
            <a:rect l="l" t="t" r="r" b="b"/>
            <a:pathLst>
              <a:path w="533400" h="466725">
                <a:moveTo>
                  <a:pt x="533399" y="466724"/>
                </a:moveTo>
                <a:lnTo>
                  <a:pt x="0" y="466724"/>
                </a:lnTo>
                <a:lnTo>
                  <a:pt x="0" y="0"/>
                </a:lnTo>
                <a:lnTo>
                  <a:pt x="533399" y="0"/>
                </a:lnTo>
                <a:lnTo>
                  <a:pt x="533399" y="46672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12335" y="7353300"/>
            <a:ext cx="534606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6155" marR="5080" indent="-974090" algn="r">
              <a:lnSpc>
                <a:spcPct val="100000"/>
              </a:lnSpc>
              <a:spcBef>
                <a:spcPts val="100"/>
              </a:spcBef>
              <a:tabLst>
                <a:tab pos="1760855" algn="l"/>
                <a:tab pos="1883410" algn="l"/>
                <a:tab pos="2741930" algn="l"/>
              </a:tabLst>
            </a:pPr>
            <a:r>
              <a:rPr sz="3200" b="1" spc="-240" dirty="0">
                <a:solidFill>
                  <a:srgbClr val="231F1C"/>
                </a:solidFill>
                <a:latin typeface="Arial"/>
                <a:cs typeface="Arial"/>
              </a:rPr>
              <a:t>F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O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60" dirty="0">
                <a:solidFill>
                  <a:srgbClr val="231F1C"/>
                </a:solidFill>
                <a:latin typeface="Arial"/>
                <a:cs typeface="Arial"/>
              </a:rPr>
              <a:t>C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O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70" dirty="0">
                <a:solidFill>
                  <a:srgbClr val="231F1C"/>
                </a:solidFill>
                <a:latin typeface="Arial"/>
                <a:cs typeface="Arial"/>
              </a:rPr>
              <a:t>M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</a:t>
            </a:r>
            <a:r>
              <a:rPr sz="3200" b="1" spc="-35" dirty="0">
                <a:solidFill>
                  <a:srgbClr val="231F1C"/>
                </a:solidFill>
                <a:latin typeface="Arial"/>
                <a:cs typeface="Arial"/>
              </a:rPr>
              <a:t>G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260" dirty="0">
                <a:solidFill>
                  <a:srgbClr val="231F1C"/>
                </a:solidFill>
                <a:latin typeface="Arial"/>
                <a:cs typeface="Arial"/>
              </a:rPr>
              <a:t>R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60" dirty="0">
                <a:solidFill>
                  <a:srgbClr val="231F1C"/>
                </a:solidFill>
                <a:latin typeface="Arial"/>
                <a:cs typeface="Arial"/>
              </a:rPr>
              <a:t>Ç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Ã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15" dirty="0">
                <a:solidFill>
                  <a:srgbClr val="231F1C"/>
                </a:solidFill>
                <a:latin typeface="Arial"/>
                <a:cs typeface="Arial"/>
              </a:rPr>
              <a:t>O  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D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		</a:t>
            </a:r>
            <a:r>
              <a:rPr sz="3200" b="1" spc="-260" dirty="0">
                <a:solidFill>
                  <a:srgbClr val="231F1C"/>
                </a:solidFill>
                <a:latin typeface="Arial"/>
                <a:cs typeface="Arial"/>
              </a:rPr>
              <a:t>R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420" dirty="0">
                <a:solidFill>
                  <a:srgbClr val="231F1C"/>
                </a:solidFill>
                <a:latin typeface="Arial"/>
                <a:cs typeface="Arial"/>
              </a:rPr>
              <a:t>E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155" dirty="0">
                <a:solidFill>
                  <a:srgbClr val="231F1C"/>
                </a:solidFill>
                <a:latin typeface="Arial"/>
                <a:cs typeface="Arial"/>
              </a:rPr>
              <a:t>S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50" dirty="0">
                <a:solidFill>
                  <a:srgbClr val="231F1C"/>
                </a:solidFill>
                <a:latin typeface="Arial"/>
                <a:cs typeface="Arial"/>
              </a:rPr>
              <a:t>U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530" dirty="0">
                <a:solidFill>
                  <a:srgbClr val="231F1C"/>
                </a:solidFill>
                <a:latin typeface="Arial"/>
                <a:cs typeface="Arial"/>
              </a:rPr>
              <a:t>L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95" dirty="0">
                <a:solidFill>
                  <a:srgbClr val="231F1C"/>
                </a:solidFill>
                <a:latin typeface="Arial"/>
                <a:cs typeface="Arial"/>
              </a:rPr>
              <a:t>T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65" dirty="0">
                <a:solidFill>
                  <a:srgbClr val="231F1C"/>
                </a:solidFill>
                <a:latin typeface="Arial"/>
                <a:cs typeface="Arial"/>
              </a:rPr>
              <a:t>A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231F1C"/>
                </a:solidFill>
                <a:latin typeface="Arial"/>
                <a:cs typeface="Arial"/>
              </a:rPr>
              <a:t>D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Arial"/>
                <a:cs typeface="Arial"/>
              </a:rPr>
              <a:t>O</a:t>
            </a:r>
            <a:r>
              <a:rPr sz="3200" b="1" spc="-450" dirty="0">
                <a:solidFill>
                  <a:srgbClr val="231F1C"/>
                </a:solidFill>
                <a:latin typeface="Arial"/>
                <a:cs typeface="Arial"/>
              </a:rPr>
              <a:t> </a:t>
            </a:r>
            <a:r>
              <a:rPr sz="3200" b="1" spc="-155" dirty="0">
                <a:solidFill>
                  <a:srgbClr val="231F1C"/>
                </a:solidFill>
                <a:latin typeface="Arial"/>
                <a:cs typeface="Arial"/>
              </a:rPr>
              <a:t>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91600" y="4419182"/>
            <a:ext cx="1084284" cy="466725"/>
          </a:xfrm>
          <a:custGeom>
            <a:avLst/>
            <a:gdLst/>
            <a:ahLst/>
            <a:cxnLst/>
            <a:rect l="l" t="t" r="r" b="b"/>
            <a:pathLst>
              <a:path w="533400" h="466725">
                <a:moveTo>
                  <a:pt x="533399" y="466724"/>
                </a:moveTo>
                <a:lnTo>
                  <a:pt x="0" y="466724"/>
                </a:lnTo>
                <a:lnTo>
                  <a:pt x="0" y="0"/>
                </a:lnTo>
                <a:lnTo>
                  <a:pt x="533399" y="0"/>
                </a:lnTo>
                <a:lnTo>
                  <a:pt x="533399" y="46672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691981" y="4387053"/>
            <a:ext cx="5108971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  <a:tabLst>
                <a:tab pos="583565" algn="l"/>
                <a:tab pos="1481455" algn="l"/>
                <a:tab pos="2057400" algn="l"/>
                <a:tab pos="3796029" algn="l"/>
              </a:tabLst>
            </a:pPr>
            <a:r>
              <a:rPr sz="3200" b="1" spc="35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+	</a:t>
            </a:r>
            <a:r>
              <a:rPr sz="3200" b="1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</a:t>
            </a:r>
            <a:r>
              <a:rPr sz="3200" b="1" spc="-45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pt-BR" sz="3200" b="1" spc="-42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</a:t>
            </a:r>
            <a:r>
              <a:rPr lang="pt-BR" sz="3200" b="1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</a:t>
            </a:r>
            <a:r>
              <a:rPr lang="pt-BR" sz="3200" b="1" spc="100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X</a:t>
            </a:r>
            <a:r>
              <a:rPr lang="pt-BR" sz="3200" b="1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</a:t>
            </a:r>
            <a:r>
              <a:rPr lang="pt-BR" sz="3200" b="1" spc="-65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</a:t>
            </a:r>
            <a:r>
              <a:rPr lang="pt-BR" sz="3200" b="1" spc="-45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pt-BR" sz="3200" b="1" spc="9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</a:t>
            </a:r>
            <a:r>
              <a:rPr lang="pt-BR" sz="3200" b="1" spc="-45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pt-BR" sz="3200" b="1" spc="25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</a:t>
            </a:r>
            <a:r>
              <a:rPr lang="pt-BR" sz="3200" b="1" spc="-450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pt-BR" sz="3200" b="1" spc="-155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</a:t>
            </a:r>
            <a:r>
              <a:rPr lang="pt-BR" sz="3200" b="1" dirty="0">
                <a:solidFill>
                  <a:srgbClr val="231F1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DE  ATUAÇÃO NO MERCADO</a:t>
            </a:r>
            <a:endParaRPr sz="32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6096000" y="648168"/>
            <a:ext cx="10349878" cy="1817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7434"/>
              </a:lnSpc>
              <a:spcBef>
                <a:spcPts val="100"/>
              </a:spcBef>
            </a:pPr>
            <a:r>
              <a:rPr sz="5400" b="1" spc="140" dirty="0"/>
              <a:t>POR</a:t>
            </a:r>
            <a:r>
              <a:rPr sz="5400" b="1" spc="35" dirty="0"/>
              <a:t> </a:t>
            </a:r>
            <a:r>
              <a:rPr sz="5400" b="1" spc="10" dirty="0"/>
              <a:t>QUE</a:t>
            </a:r>
            <a:r>
              <a:rPr sz="5400" b="1" spc="35" dirty="0"/>
              <a:t> </a:t>
            </a:r>
            <a:r>
              <a:rPr sz="5400" b="1" spc="-25" dirty="0"/>
              <a:t>ABRIR</a:t>
            </a:r>
            <a:r>
              <a:rPr sz="5400" b="1" spc="35" dirty="0"/>
              <a:t> </a:t>
            </a:r>
            <a:r>
              <a:rPr sz="5400" b="1" spc="180" dirty="0"/>
              <a:t>A</a:t>
            </a:r>
            <a:r>
              <a:rPr sz="5400" b="1" spc="35" dirty="0"/>
              <a:t> </a:t>
            </a:r>
            <a:r>
              <a:rPr sz="5400" b="1" spc="105" dirty="0"/>
              <a:t>SUA</a:t>
            </a:r>
            <a:r>
              <a:rPr lang="pt-BR" sz="5400" b="1" spc="105" dirty="0"/>
              <a:t> EMPRESA CONOSCO?</a:t>
            </a:r>
            <a:endParaRPr sz="5400" b="1" dirty="0"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6974807F-3705-AB6D-E7D5-600F11D49ADD}"/>
              </a:ext>
            </a:extLst>
          </p:cNvPr>
          <p:cNvSpPr txBox="1"/>
          <p:nvPr/>
        </p:nvSpPr>
        <p:spPr>
          <a:xfrm>
            <a:off x="10583679" y="4387053"/>
            <a:ext cx="7062142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4040" marR="5080" indent="-561975" algn="r">
              <a:lnSpc>
                <a:spcPct val="100000"/>
              </a:lnSpc>
              <a:spcBef>
                <a:spcPts val="100"/>
              </a:spcBef>
              <a:tabLst>
                <a:tab pos="1588770" algn="l"/>
                <a:tab pos="1616075" algn="l"/>
                <a:tab pos="4294505" algn="l"/>
              </a:tabLst>
            </a:pPr>
            <a:r>
              <a:rPr lang="pt-BR" sz="3250" b="1" spc="300" dirty="0">
                <a:solidFill>
                  <a:srgbClr val="231F1C"/>
                </a:solidFill>
                <a:latin typeface="Arial"/>
                <a:cs typeface="Arial"/>
              </a:rPr>
              <a:t>SOMOS   ESPECIALISTAS   EM EMPREENDEDORISMO</a:t>
            </a:r>
            <a:endParaRPr sz="3250" spc="3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200093" y="0"/>
            <a:ext cx="2088514" cy="10268585"/>
          </a:xfrm>
          <a:custGeom>
            <a:avLst/>
            <a:gdLst/>
            <a:ahLst/>
            <a:cxnLst/>
            <a:rect l="l" t="t" r="r" b="b"/>
            <a:pathLst>
              <a:path w="2088515" h="10268585">
                <a:moveTo>
                  <a:pt x="2087906" y="10268202"/>
                </a:moveTo>
                <a:lnTo>
                  <a:pt x="0" y="10268202"/>
                </a:lnTo>
                <a:lnTo>
                  <a:pt x="0" y="0"/>
                </a:lnTo>
                <a:lnTo>
                  <a:pt x="2087906" y="0"/>
                </a:lnTo>
                <a:lnTo>
                  <a:pt x="2087906" y="10268202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4230" y="350295"/>
            <a:ext cx="12159056" cy="1974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2755" marR="5080" indent="-1710689">
              <a:lnSpc>
                <a:spcPct val="125000"/>
              </a:lnSpc>
              <a:spcBef>
                <a:spcPts val="100"/>
              </a:spcBef>
            </a:pPr>
            <a:r>
              <a:rPr sz="5400" b="1" spc="5" dirty="0"/>
              <a:t>O</a:t>
            </a:r>
            <a:r>
              <a:rPr sz="5400" b="1" spc="30" dirty="0"/>
              <a:t> </a:t>
            </a:r>
            <a:r>
              <a:rPr sz="5400" b="1" spc="5" dirty="0"/>
              <a:t>QUE</a:t>
            </a:r>
            <a:r>
              <a:rPr sz="5400" b="1" spc="35" dirty="0"/>
              <a:t> </a:t>
            </a:r>
            <a:r>
              <a:rPr sz="5400" b="1" spc="-20" dirty="0"/>
              <a:t>OS</a:t>
            </a:r>
            <a:r>
              <a:rPr sz="5400" b="1" spc="35" dirty="0"/>
              <a:t> </a:t>
            </a:r>
            <a:r>
              <a:rPr sz="5400" b="1" spc="60" dirty="0"/>
              <a:t>NOSSOS</a:t>
            </a:r>
            <a:r>
              <a:rPr sz="5400" b="1" spc="30" dirty="0"/>
              <a:t> </a:t>
            </a:r>
            <a:r>
              <a:rPr sz="5400" b="1" spc="-30" dirty="0"/>
              <a:t>CLIENTES </a:t>
            </a:r>
            <a:r>
              <a:rPr sz="5400" b="1" spc="-1950" dirty="0"/>
              <a:t> </a:t>
            </a:r>
            <a:r>
              <a:rPr sz="5400" b="1" spc="-70" dirty="0"/>
              <a:t>DIZEM</a:t>
            </a:r>
            <a:r>
              <a:rPr sz="5400" b="1" spc="35" dirty="0"/>
              <a:t> </a:t>
            </a:r>
            <a:r>
              <a:rPr sz="5400" b="1" spc="-20" dirty="0"/>
              <a:t>SOBRE</a:t>
            </a:r>
            <a:r>
              <a:rPr sz="5400" b="1" spc="35" dirty="0"/>
              <a:t> </a:t>
            </a:r>
            <a:r>
              <a:rPr sz="5400" b="1" spc="260" dirty="0"/>
              <a:t>NÓS?</a:t>
            </a:r>
            <a:endParaRPr sz="5400" b="1" dirty="0"/>
          </a:p>
        </p:txBody>
      </p:sp>
      <p:grpSp>
        <p:nvGrpSpPr>
          <p:cNvPr id="4" name="object 4"/>
          <p:cNvGrpSpPr/>
          <p:nvPr/>
        </p:nvGrpSpPr>
        <p:grpSpPr>
          <a:xfrm>
            <a:off x="1028700" y="3280062"/>
            <a:ext cx="3930015" cy="2529840"/>
            <a:chOff x="1028700" y="3280062"/>
            <a:chExt cx="3930015" cy="2529840"/>
          </a:xfrm>
        </p:grpSpPr>
        <p:sp>
          <p:nvSpPr>
            <p:cNvPr id="5" name="object 5"/>
            <p:cNvSpPr/>
            <p:nvPr/>
          </p:nvSpPr>
          <p:spPr>
            <a:xfrm>
              <a:off x="1028687" y="328006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50" y="0"/>
                  </a:moveTo>
                  <a:lnTo>
                    <a:pt x="0" y="0"/>
                  </a:lnTo>
                  <a:lnTo>
                    <a:pt x="0" y="177927"/>
                  </a:lnTo>
                  <a:lnTo>
                    <a:pt x="0" y="1743075"/>
                  </a:lnTo>
                  <a:lnTo>
                    <a:pt x="3448050" y="1743075"/>
                  </a:lnTo>
                  <a:lnTo>
                    <a:pt x="3448050" y="177927"/>
                  </a:lnTo>
                  <a:lnTo>
                    <a:pt x="3448050" y="0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98734" y="345798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49" y="1743074"/>
                  </a:moveTo>
                  <a:lnTo>
                    <a:pt x="0" y="1743074"/>
                  </a:lnTo>
                  <a:lnTo>
                    <a:pt x="0" y="0"/>
                  </a:lnTo>
                  <a:lnTo>
                    <a:pt x="3448049" y="0"/>
                  </a:lnTo>
                  <a:lnTo>
                    <a:pt x="3448049" y="17430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8303" y="3599681"/>
              <a:ext cx="3609974" cy="22097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88562" y="6811765"/>
            <a:ext cx="3831590" cy="24693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  <a:tabLst>
                <a:tab pos="1631314" algn="l"/>
              </a:tabLst>
            </a:pPr>
            <a:r>
              <a:rPr lang="pt-BR" sz="2400" b="1" spc="1140" dirty="0"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NOME DO CLIENTE</a:t>
            </a:r>
            <a:endParaRPr sz="2400" b="1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2235"/>
              </a:spcBef>
            </a:pPr>
            <a:r>
              <a:rPr sz="2300" spc="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nome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14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da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55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empresa</a:t>
            </a:r>
            <a:endParaRPr sz="23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 marL="659130" marR="651510" algn="ctr">
              <a:lnSpc>
                <a:spcPct val="146300"/>
              </a:lnSpc>
              <a:spcBef>
                <a:spcPts val="1650"/>
              </a:spcBef>
            </a:pPr>
            <a:r>
              <a:rPr lang="pt-BR" sz="20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Escrever o depoimento aqui </a:t>
            </a:r>
            <a:endParaRPr sz="205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971950" y="3280062"/>
            <a:ext cx="3930015" cy="2529840"/>
            <a:chOff x="5971950" y="3280062"/>
            <a:chExt cx="3930015" cy="2529840"/>
          </a:xfrm>
        </p:grpSpPr>
        <p:sp>
          <p:nvSpPr>
            <p:cNvPr id="12" name="object 12"/>
            <p:cNvSpPr/>
            <p:nvPr/>
          </p:nvSpPr>
          <p:spPr>
            <a:xfrm>
              <a:off x="5971946" y="328006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50" y="0"/>
                  </a:moveTo>
                  <a:lnTo>
                    <a:pt x="0" y="0"/>
                  </a:lnTo>
                  <a:lnTo>
                    <a:pt x="0" y="177927"/>
                  </a:lnTo>
                  <a:lnTo>
                    <a:pt x="0" y="1743075"/>
                  </a:lnTo>
                  <a:lnTo>
                    <a:pt x="3448050" y="1743075"/>
                  </a:lnTo>
                  <a:lnTo>
                    <a:pt x="3448050" y="177927"/>
                  </a:lnTo>
                  <a:lnTo>
                    <a:pt x="3448050" y="0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41985" y="345798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49" y="1743074"/>
                  </a:moveTo>
                  <a:lnTo>
                    <a:pt x="0" y="1743074"/>
                  </a:lnTo>
                  <a:lnTo>
                    <a:pt x="0" y="0"/>
                  </a:lnTo>
                  <a:lnTo>
                    <a:pt x="3448049" y="0"/>
                  </a:lnTo>
                  <a:lnTo>
                    <a:pt x="3448049" y="17430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91554" y="3599681"/>
              <a:ext cx="3609974" cy="2209799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0915201" y="3280062"/>
            <a:ext cx="3930015" cy="2525395"/>
            <a:chOff x="10915201" y="3280062"/>
            <a:chExt cx="3930015" cy="2525395"/>
          </a:xfrm>
        </p:grpSpPr>
        <p:sp>
          <p:nvSpPr>
            <p:cNvPr id="16" name="object 16"/>
            <p:cNvSpPr/>
            <p:nvPr/>
          </p:nvSpPr>
          <p:spPr>
            <a:xfrm>
              <a:off x="10915193" y="328006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50" y="0"/>
                  </a:moveTo>
                  <a:lnTo>
                    <a:pt x="0" y="0"/>
                  </a:lnTo>
                  <a:lnTo>
                    <a:pt x="0" y="177927"/>
                  </a:lnTo>
                  <a:lnTo>
                    <a:pt x="0" y="1743075"/>
                  </a:lnTo>
                  <a:lnTo>
                    <a:pt x="3448050" y="1743075"/>
                  </a:lnTo>
                  <a:lnTo>
                    <a:pt x="3448050" y="177927"/>
                  </a:lnTo>
                  <a:lnTo>
                    <a:pt x="3448050" y="0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085236" y="3457986"/>
              <a:ext cx="3448050" cy="1743075"/>
            </a:xfrm>
            <a:custGeom>
              <a:avLst/>
              <a:gdLst/>
              <a:ahLst/>
              <a:cxnLst/>
              <a:rect l="l" t="t" r="r" b="b"/>
              <a:pathLst>
                <a:path w="3448050" h="1743075">
                  <a:moveTo>
                    <a:pt x="3448049" y="1743074"/>
                  </a:moveTo>
                  <a:lnTo>
                    <a:pt x="0" y="1743074"/>
                  </a:lnTo>
                  <a:lnTo>
                    <a:pt x="0" y="0"/>
                  </a:lnTo>
                  <a:lnTo>
                    <a:pt x="3448049" y="0"/>
                  </a:lnTo>
                  <a:lnTo>
                    <a:pt x="3448049" y="17430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34805" y="3599681"/>
              <a:ext cx="3609974" cy="2205402"/>
            </a:xfrm>
            <a:prstGeom prst="rect">
              <a:avLst/>
            </a:prstGeom>
          </p:spPr>
        </p:pic>
      </p:grp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E282B4F-3EB8-995D-3AE0-1DBD592493E2}"/>
              </a:ext>
            </a:extLst>
          </p:cNvPr>
          <p:cNvSpPr txBox="1"/>
          <p:nvPr/>
        </p:nvSpPr>
        <p:spPr>
          <a:xfrm>
            <a:off x="13290186" y="1908106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Trocar as imagens e adicionar as fotos dos clientes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FD4E36F-B774-F4E5-DE56-39B1E20BA7CD}"/>
              </a:ext>
            </a:extLst>
          </p:cNvPr>
          <p:cNvSpPr txBox="1"/>
          <p:nvPr/>
        </p:nvSpPr>
        <p:spPr>
          <a:xfrm>
            <a:off x="5988530" y="6811765"/>
            <a:ext cx="3831590" cy="24693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  <a:tabLst>
                <a:tab pos="1631314" algn="l"/>
              </a:tabLst>
            </a:pPr>
            <a:r>
              <a:rPr lang="pt-BR" sz="2400" b="1" spc="1140" dirty="0"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NOME DO CLIENTE</a:t>
            </a:r>
            <a:endParaRPr sz="2400" b="1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2235"/>
              </a:spcBef>
            </a:pPr>
            <a:r>
              <a:rPr sz="2300" spc="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nome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14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da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55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empresa</a:t>
            </a:r>
            <a:endParaRPr sz="23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 marL="659130" marR="651510" algn="ctr">
              <a:lnSpc>
                <a:spcPct val="146300"/>
              </a:lnSpc>
              <a:spcBef>
                <a:spcPts val="1650"/>
              </a:spcBef>
            </a:pPr>
            <a:r>
              <a:rPr lang="pt-BR" sz="20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Escrever o depoimento aqui </a:t>
            </a:r>
            <a:endParaRPr sz="205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DBA88E3E-E64F-90E8-D17F-59257FE1FE06}"/>
              </a:ext>
            </a:extLst>
          </p:cNvPr>
          <p:cNvSpPr txBox="1"/>
          <p:nvPr/>
        </p:nvSpPr>
        <p:spPr>
          <a:xfrm>
            <a:off x="11300125" y="6811765"/>
            <a:ext cx="3831590" cy="24693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  <a:tabLst>
                <a:tab pos="1631314" algn="l"/>
              </a:tabLst>
            </a:pPr>
            <a:r>
              <a:rPr lang="pt-BR" sz="2400" b="1" spc="1140" dirty="0"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NOME DO CLIENTE</a:t>
            </a:r>
            <a:endParaRPr sz="2400" b="1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2235"/>
              </a:spcBef>
            </a:pPr>
            <a:r>
              <a:rPr sz="2300" spc="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nome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14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da</a:t>
            </a:r>
            <a:r>
              <a:rPr sz="2300" spc="-9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</a:t>
            </a:r>
            <a:r>
              <a:rPr sz="2300" spc="55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empresa</a:t>
            </a:r>
            <a:endParaRPr sz="23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 marL="659130" marR="651510" algn="ctr">
              <a:lnSpc>
                <a:spcPct val="146300"/>
              </a:lnSpc>
              <a:spcBef>
                <a:spcPts val="1650"/>
              </a:spcBef>
            </a:pPr>
            <a:r>
              <a:rPr lang="pt-BR" sz="2050" dirty="0"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Escrever o depoimento aqui </a:t>
            </a:r>
            <a:endParaRPr sz="205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398569" y="0"/>
            <a:ext cx="7188212" cy="10520151"/>
            <a:chOff x="11513548" y="0"/>
            <a:chExt cx="6774815" cy="10287000"/>
          </a:xfrm>
        </p:grpSpPr>
        <p:sp>
          <p:nvSpPr>
            <p:cNvPr id="3" name="object 3"/>
            <p:cNvSpPr/>
            <p:nvPr/>
          </p:nvSpPr>
          <p:spPr>
            <a:xfrm>
              <a:off x="12465812" y="0"/>
              <a:ext cx="5822315" cy="10287000"/>
            </a:xfrm>
            <a:custGeom>
              <a:avLst/>
              <a:gdLst/>
              <a:ahLst/>
              <a:cxnLst/>
              <a:rect l="l" t="t" r="r" b="b"/>
              <a:pathLst>
                <a:path w="5822315" h="10287000">
                  <a:moveTo>
                    <a:pt x="5822187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5822187" y="0"/>
                  </a:lnTo>
                  <a:lnTo>
                    <a:pt x="5822187" y="10286999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13548" y="1184279"/>
              <a:ext cx="6115050" cy="91027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513549" y="1969722"/>
              <a:ext cx="5715000" cy="8317865"/>
            </a:xfrm>
            <a:custGeom>
              <a:avLst/>
              <a:gdLst/>
              <a:ahLst/>
              <a:cxnLst/>
              <a:rect l="l" t="t" r="r" b="b"/>
              <a:pathLst>
                <a:path w="5715000" h="8317865">
                  <a:moveTo>
                    <a:pt x="0" y="0"/>
                  </a:moveTo>
                  <a:lnTo>
                    <a:pt x="5714998" y="0"/>
                  </a:lnTo>
                  <a:lnTo>
                    <a:pt x="5714998" y="8317277"/>
                  </a:lnTo>
                  <a:lnTo>
                    <a:pt x="0" y="8317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13548" y="2791339"/>
              <a:ext cx="5857875" cy="7495659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0" y="0"/>
            <a:ext cx="3762375" cy="2619375"/>
          </a:xfrm>
          <a:custGeom>
            <a:avLst/>
            <a:gdLst/>
            <a:ahLst/>
            <a:cxnLst/>
            <a:rect l="l" t="t" r="r" b="b"/>
            <a:pathLst>
              <a:path w="3762375" h="2619375">
                <a:moveTo>
                  <a:pt x="3762374" y="2619374"/>
                </a:moveTo>
                <a:lnTo>
                  <a:pt x="0" y="2619374"/>
                </a:lnTo>
                <a:lnTo>
                  <a:pt x="0" y="0"/>
                </a:lnTo>
                <a:lnTo>
                  <a:pt x="3762374" y="0"/>
                </a:lnTo>
                <a:lnTo>
                  <a:pt x="3762374" y="261937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4789" y="446618"/>
            <a:ext cx="12238080" cy="167738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pt-BR" sz="5400" b="1" spc="520" dirty="0"/>
              <a:t>PROPOSTA PARA A ABERTURA DA EMPRESA:</a:t>
            </a:r>
            <a:endParaRPr sz="5400" b="1" spc="300" dirty="0"/>
          </a:p>
        </p:txBody>
      </p:sp>
      <p:sp>
        <p:nvSpPr>
          <p:cNvPr id="9" name="object 9"/>
          <p:cNvSpPr txBox="1"/>
          <p:nvPr/>
        </p:nvSpPr>
        <p:spPr>
          <a:xfrm>
            <a:off x="414959" y="3227795"/>
            <a:ext cx="3632835" cy="1598771"/>
          </a:xfrm>
          <a:prstGeom prst="rect">
            <a:avLst/>
          </a:prstGeom>
        </p:spPr>
        <p:txBody>
          <a:bodyPr vert="horz" wrap="square" lIns="0" tIns="3219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535"/>
              </a:spcBef>
            </a:pPr>
            <a:r>
              <a:rPr sz="2800" b="1" spc="-150" dirty="0">
                <a:latin typeface="Verdana"/>
                <a:cs typeface="Verdana"/>
              </a:rPr>
              <a:t>x</a:t>
            </a:r>
            <a:r>
              <a:rPr sz="2800" b="1" spc="-114" dirty="0">
                <a:latin typeface="Verdana"/>
                <a:cs typeface="Verdana"/>
              </a:rPr>
              <a:t> </a:t>
            </a:r>
            <a:r>
              <a:rPr sz="2800" b="1" spc="-85" dirty="0">
                <a:latin typeface="Verdana"/>
                <a:cs typeface="Verdana"/>
              </a:rPr>
              <a:t>D</a:t>
            </a:r>
            <a:r>
              <a:rPr sz="2800" b="1" spc="-320" dirty="0">
                <a:latin typeface="Verdana"/>
                <a:cs typeface="Verdana"/>
              </a:rPr>
              <a:t>I</a:t>
            </a:r>
            <a:r>
              <a:rPr sz="2800" b="1" spc="130" dirty="0">
                <a:latin typeface="Verdana"/>
                <a:cs typeface="Verdana"/>
              </a:rPr>
              <a:t>A</a:t>
            </a:r>
            <a:r>
              <a:rPr sz="2800" b="1" spc="-130" dirty="0">
                <a:latin typeface="Verdana"/>
                <a:cs typeface="Verdana"/>
              </a:rPr>
              <a:t>S</a:t>
            </a:r>
            <a:endParaRPr sz="2800" b="1" dirty="0">
              <a:latin typeface="Verdana"/>
              <a:cs typeface="Verdana"/>
            </a:endParaRPr>
          </a:p>
          <a:p>
            <a:pPr marL="12700" marR="5080" algn="ctr">
              <a:lnSpc>
                <a:spcPct val="116100"/>
              </a:lnSpc>
              <a:spcBef>
                <a:spcPts val="1055"/>
              </a:spcBef>
            </a:pPr>
            <a:r>
              <a:rPr sz="2000" spc="95" dirty="0">
                <a:solidFill>
                  <a:srgbClr val="231F1C"/>
                </a:solidFill>
                <a:latin typeface="Lucida Sans Unicode"/>
                <a:cs typeface="Lucida Sans Unicode"/>
              </a:rPr>
              <a:t>PARA</a:t>
            </a:r>
            <a:r>
              <a:rPr sz="2000" spc="12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30" dirty="0">
                <a:solidFill>
                  <a:srgbClr val="231F1C"/>
                </a:solidFill>
                <a:latin typeface="Lucida Sans Unicode"/>
                <a:cs typeface="Lucida Sans Unicode"/>
              </a:rPr>
              <a:t>COMEÇAR</a:t>
            </a:r>
            <a:r>
              <a:rPr sz="2000" spc="12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231F1C"/>
                </a:solidFill>
                <a:latin typeface="Lucida Sans Unicode"/>
                <a:cs typeface="Lucida Sans Unicode"/>
              </a:rPr>
              <a:t>A</a:t>
            </a:r>
            <a:r>
              <a:rPr sz="2000" spc="12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14" dirty="0">
                <a:solidFill>
                  <a:srgbClr val="231F1C"/>
                </a:solidFill>
                <a:latin typeface="Lucida Sans Unicode"/>
                <a:cs typeface="Lucida Sans Unicode"/>
              </a:rPr>
              <a:t>PAGAR </a:t>
            </a:r>
            <a:r>
              <a:rPr sz="2000" spc="-6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231F1C"/>
                </a:solidFill>
                <a:latin typeface="Lucida Sans Unicode"/>
                <a:cs typeface="Lucida Sans Unicode"/>
              </a:rPr>
              <a:t>A</a:t>
            </a:r>
            <a:r>
              <a:rPr sz="2000" spc="14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55" dirty="0">
                <a:solidFill>
                  <a:srgbClr val="231F1C"/>
                </a:solidFill>
                <a:latin typeface="Lucida Sans Unicode"/>
                <a:cs typeface="Lucida Sans Unicode"/>
              </a:rPr>
              <a:t>CONTABILIDADE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29730" y="5685690"/>
            <a:ext cx="7248198" cy="130125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5"/>
              </a:spcBef>
            </a:pPr>
            <a:r>
              <a:rPr sz="2600" b="1" spc="100" dirty="0">
                <a:solidFill>
                  <a:srgbClr val="231F1C"/>
                </a:solidFill>
                <a:latin typeface="Verdana"/>
                <a:cs typeface="Verdana"/>
              </a:rPr>
              <a:t>SEM </a:t>
            </a:r>
            <a:r>
              <a:rPr sz="2600" b="1" spc="155" dirty="0">
                <a:solidFill>
                  <a:srgbClr val="231F1C"/>
                </a:solidFill>
                <a:latin typeface="Verdana"/>
                <a:cs typeface="Verdana"/>
              </a:rPr>
              <a:t>CONTRATO</a:t>
            </a:r>
            <a:r>
              <a:rPr sz="2600" b="1" spc="10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600" b="1" spc="-65" dirty="0">
                <a:solidFill>
                  <a:srgbClr val="231F1C"/>
                </a:solidFill>
                <a:latin typeface="Verdana"/>
                <a:cs typeface="Verdana"/>
              </a:rPr>
              <a:t>DE</a:t>
            </a:r>
            <a:r>
              <a:rPr sz="2600" b="1" spc="10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600" b="1" spc="-15" dirty="0">
                <a:solidFill>
                  <a:srgbClr val="231F1C"/>
                </a:solidFill>
                <a:latin typeface="Verdana"/>
                <a:cs typeface="Verdana"/>
              </a:rPr>
              <a:t>FIDELIDADE</a:t>
            </a:r>
            <a:endParaRPr sz="2600" b="1" dirty="0">
              <a:latin typeface="Verdana"/>
              <a:cs typeface="Verdana"/>
            </a:endParaRPr>
          </a:p>
          <a:p>
            <a:pPr marL="478790" marR="5080" indent="-354330" algn="ctr">
              <a:lnSpc>
                <a:spcPct val="116100"/>
              </a:lnSpc>
              <a:spcBef>
                <a:spcPts val="1175"/>
              </a:spcBef>
            </a:pPr>
            <a:r>
              <a:rPr sz="2000" spc="125" dirty="0">
                <a:solidFill>
                  <a:srgbClr val="231F1C"/>
                </a:solidFill>
                <a:latin typeface="Lucida Sans Unicode"/>
                <a:cs typeface="Lucida Sans Unicode"/>
              </a:rPr>
              <a:t>VOCÊ</a:t>
            </a:r>
            <a:r>
              <a:rPr sz="2000" spc="14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65" dirty="0">
                <a:solidFill>
                  <a:srgbClr val="231F1C"/>
                </a:solidFill>
                <a:latin typeface="Lucida Sans Unicode"/>
                <a:cs typeface="Lucida Sans Unicode"/>
              </a:rPr>
              <a:t>CONTINUA</a:t>
            </a:r>
            <a:r>
              <a:rPr sz="2000" spc="14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35" dirty="0">
                <a:solidFill>
                  <a:srgbClr val="231F1C"/>
                </a:solidFill>
                <a:latin typeface="Lucida Sans Unicode"/>
                <a:cs typeface="Lucida Sans Unicode"/>
              </a:rPr>
              <a:t>COM</a:t>
            </a:r>
            <a:r>
              <a:rPr sz="2000" spc="145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231F1C"/>
                </a:solidFill>
                <a:latin typeface="Lucida Sans Unicode"/>
                <a:cs typeface="Lucida Sans Unicode"/>
              </a:rPr>
              <a:t>A</a:t>
            </a:r>
            <a:r>
              <a:rPr sz="2000" spc="1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60" dirty="0">
                <a:latin typeface="Lucida Sans Unicode"/>
                <a:cs typeface="Lucida Sans Unicode"/>
              </a:rPr>
              <a:t>NOME</a:t>
            </a:r>
            <a:r>
              <a:rPr sz="2000" spc="145" dirty="0">
                <a:latin typeface="Lucida Sans Unicode"/>
                <a:cs typeface="Lucida Sans Unicode"/>
              </a:rPr>
              <a:t> </a:t>
            </a:r>
            <a:r>
              <a:rPr sz="2000" spc="10" dirty="0">
                <a:latin typeface="Lucida Sans Unicode"/>
                <a:cs typeface="Lucida Sans Unicode"/>
              </a:rPr>
              <a:t>DO</a:t>
            </a:r>
            <a:r>
              <a:rPr sz="2000" spc="150" dirty="0">
                <a:latin typeface="Lucida Sans Unicode"/>
                <a:cs typeface="Lucida Sans Unicode"/>
              </a:rPr>
              <a:t> </a:t>
            </a:r>
            <a:r>
              <a:rPr sz="2000" spc="85" dirty="0">
                <a:latin typeface="Lucida Sans Unicode"/>
                <a:cs typeface="Lucida Sans Unicode"/>
              </a:rPr>
              <a:t>ESCRITÓRIO </a:t>
            </a:r>
            <a:r>
              <a:rPr sz="2000" spc="-650" dirty="0">
                <a:latin typeface="Lucida Sans Unicode"/>
                <a:cs typeface="Lucida Sans Unicode"/>
              </a:rPr>
              <a:t> </a:t>
            </a:r>
            <a:r>
              <a:rPr sz="2000" spc="35" dirty="0">
                <a:solidFill>
                  <a:srgbClr val="231F1C"/>
                </a:solidFill>
                <a:latin typeface="Lucida Sans Unicode"/>
                <a:cs typeface="Lucida Sans Unicode"/>
              </a:rPr>
              <a:t>PELA</a:t>
            </a:r>
            <a:r>
              <a:rPr sz="2000" spc="1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85" dirty="0">
                <a:solidFill>
                  <a:srgbClr val="231F1C"/>
                </a:solidFill>
                <a:latin typeface="Lucida Sans Unicode"/>
                <a:cs typeface="Lucida Sans Unicode"/>
              </a:rPr>
              <a:t>EXCLÊNCIA</a:t>
            </a:r>
            <a:r>
              <a:rPr sz="2000" spc="1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95" dirty="0">
                <a:solidFill>
                  <a:srgbClr val="231F1C"/>
                </a:solidFill>
                <a:latin typeface="Lucida Sans Unicode"/>
                <a:cs typeface="Lucida Sans Unicode"/>
              </a:rPr>
              <a:t>NOS</a:t>
            </a:r>
            <a:r>
              <a:rPr sz="2000" spc="1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120" dirty="0">
                <a:solidFill>
                  <a:srgbClr val="231F1C"/>
                </a:solidFill>
                <a:latin typeface="Lucida Sans Unicode"/>
                <a:cs typeface="Lucida Sans Unicode"/>
              </a:rPr>
              <a:t>SERVIÇO</a:t>
            </a:r>
            <a:r>
              <a:rPr lang="pt-BR" sz="2000" spc="120" dirty="0">
                <a:solidFill>
                  <a:srgbClr val="231F1C"/>
                </a:solidFill>
                <a:latin typeface="Lucida Sans Unicode"/>
                <a:cs typeface="Lucida Sans Unicode"/>
              </a:rPr>
              <a:t>S</a:t>
            </a:r>
            <a:r>
              <a:rPr sz="2000" spc="150" dirty="0">
                <a:solidFill>
                  <a:srgbClr val="231F1C"/>
                </a:solidFill>
                <a:latin typeface="Lucida Sans Unicode"/>
                <a:cs typeface="Lucida Sans Unicode"/>
              </a:rPr>
              <a:t> </a:t>
            </a:r>
            <a:r>
              <a:rPr sz="2000" spc="90" dirty="0">
                <a:solidFill>
                  <a:srgbClr val="231F1C"/>
                </a:solidFill>
                <a:latin typeface="Lucida Sans Unicode"/>
                <a:cs typeface="Lucida Sans Unicode"/>
              </a:rPr>
              <a:t>PRESTADOS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53829" y="3681957"/>
            <a:ext cx="4518971" cy="91935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13080" marR="5080" indent="-501015" algn="ctr">
              <a:lnSpc>
                <a:spcPct val="114799"/>
              </a:lnSpc>
              <a:spcBef>
                <a:spcPts val="110"/>
              </a:spcBef>
            </a:pPr>
            <a:r>
              <a:rPr lang="pt-BR" sz="2600" b="1" spc="170" dirty="0">
                <a:latin typeface="Verdana"/>
                <a:cs typeface="Verdana"/>
              </a:rPr>
              <a:t>COMPRAMOS O SEU CERTIFICADO PJ</a:t>
            </a:r>
            <a:endParaRPr sz="2600" dirty="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6595" y="7710946"/>
            <a:ext cx="6771005" cy="13439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80" dirty="0">
                <a:solidFill>
                  <a:srgbClr val="231F1C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Investimento:</a:t>
            </a:r>
            <a:r>
              <a:rPr sz="3200" b="1" spc="-30" dirty="0">
                <a:solidFill>
                  <a:srgbClr val="231F1C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3200" b="1" spc="25" dirty="0">
                <a:solidFill>
                  <a:srgbClr val="231F1C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R$</a:t>
            </a:r>
            <a:endParaRPr lang="pt-BR" sz="3200" b="1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2862580">
              <a:lnSpc>
                <a:spcPct val="100000"/>
              </a:lnSpc>
              <a:spcBef>
                <a:spcPts val="3300"/>
              </a:spcBef>
            </a:pPr>
            <a:r>
              <a:rPr lang="pt-BR" sz="2700" b="1" spc="190" dirty="0">
                <a:solidFill>
                  <a:srgbClr val="99BDD0"/>
                </a:solidFill>
                <a:latin typeface="Lucida Sans Unicode"/>
                <a:cs typeface="Lucida Sans Unicode"/>
              </a:rPr>
              <a:t> </a:t>
            </a:r>
            <a:r>
              <a:rPr lang="pt-BR" sz="2400" b="1" spc="135" dirty="0">
                <a:solidFill>
                  <a:schemeClr val="accent1">
                    <a:lumMod val="75000"/>
                  </a:schemeClr>
                </a:solidFill>
                <a:latin typeface="Lucida Sans Unicode"/>
                <a:cs typeface="Lucida Sans Unicode"/>
              </a:rPr>
              <a:t>TAXAS</a:t>
            </a:r>
            <a:r>
              <a:rPr lang="pt-BR" sz="2400" b="1" spc="190" dirty="0">
                <a:solidFill>
                  <a:schemeClr val="accent1">
                    <a:lumMod val="75000"/>
                  </a:schemeClr>
                </a:solidFill>
                <a:latin typeface="Lucida Sans Unicode"/>
                <a:cs typeface="Lucida Sans Unicode"/>
              </a:rPr>
              <a:t> </a:t>
            </a:r>
            <a:r>
              <a:rPr lang="pt-BR" sz="2400" b="1" spc="165" dirty="0">
                <a:solidFill>
                  <a:schemeClr val="accent1">
                    <a:lumMod val="75000"/>
                  </a:schemeClr>
                </a:solidFill>
                <a:latin typeface="Lucida Sans Unicode"/>
                <a:cs typeface="Lucida Sans Unicode"/>
              </a:rPr>
              <a:t>PÚBLICAS</a:t>
            </a:r>
            <a:r>
              <a:rPr lang="pt-BR" sz="2400" b="1" spc="-20" dirty="0">
                <a:solidFill>
                  <a:schemeClr val="accent1">
                    <a:lumMod val="75000"/>
                  </a:schemeClr>
                </a:solidFill>
                <a:latin typeface="Lucida Sans Unicode"/>
                <a:cs typeface="Lucida Sans Unicode"/>
              </a:rPr>
              <a:t>:</a:t>
            </a:r>
            <a:endParaRPr lang="pt-BR" sz="2700" b="1" dirty="0">
              <a:solidFill>
                <a:schemeClr val="accent1">
                  <a:lumMod val="75000"/>
                </a:schemeClr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81AB4B-1E14-FF94-BFA9-D2F41F284760}"/>
              </a:ext>
            </a:extLst>
          </p:cNvPr>
          <p:cNvSpPr txBox="1"/>
          <p:nvPr/>
        </p:nvSpPr>
        <p:spPr>
          <a:xfrm>
            <a:off x="7467600" y="3281847"/>
            <a:ext cx="2290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FF0000"/>
                </a:solidFill>
              </a:rPr>
              <a:t>Estratégia opcional*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76A42C5-1C27-C981-D760-595023810F2C}"/>
              </a:ext>
            </a:extLst>
          </p:cNvPr>
          <p:cNvSpPr txBox="1"/>
          <p:nvPr/>
        </p:nvSpPr>
        <p:spPr>
          <a:xfrm>
            <a:off x="1346088" y="9594849"/>
            <a:ext cx="10215481" cy="368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lnSpc>
                <a:spcPct val="116100"/>
              </a:lnSpc>
              <a:spcBef>
                <a:spcPts val="1055"/>
              </a:spcBef>
            </a:pPr>
            <a:r>
              <a:rPr lang="pt-BR" sz="1600" spc="95" dirty="0">
                <a:solidFill>
                  <a:srgbClr val="231F1C"/>
                </a:solidFill>
                <a:latin typeface="Lucida Sans Unicode"/>
                <a:cs typeface="Lucida Sans Unicode"/>
              </a:rPr>
              <a:t>CONDIÇÃO VÁLIDA PARA OS CLIENTES QUE OPTAREM PELA ASSESSORIA MENSAL</a:t>
            </a:r>
            <a:endParaRPr lang="pt-BR" sz="16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893310" cy="2028825"/>
          </a:xfrm>
          <a:custGeom>
            <a:avLst/>
            <a:gdLst/>
            <a:ahLst/>
            <a:cxnLst/>
            <a:rect l="l" t="t" r="r" b="b"/>
            <a:pathLst>
              <a:path w="4893310" h="2028825">
                <a:moveTo>
                  <a:pt x="0" y="0"/>
                </a:moveTo>
                <a:lnTo>
                  <a:pt x="4893127" y="0"/>
                </a:lnTo>
                <a:lnTo>
                  <a:pt x="4893127" y="2028824"/>
                </a:lnTo>
                <a:lnTo>
                  <a:pt x="0" y="20288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84959" y="0"/>
            <a:ext cx="5503545" cy="10287000"/>
          </a:xfrm>
          <a:custGeom>
            <a:avLst/>
            <a:gdLst/>
            <a:ahLst/>
            <a:cxnLst/>
            <a:rect l="l" t="t" r="r" b="b"/>
            <a:pathLst>
              <a:path w="5503544" h="10287000">
                <a:moveTo>
                  <a:pt x="5503040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5503040" y="0"/>
                </a:lnTo>
                <a:lnTo>
                  <a:pt x="5503040" y="10286999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65679" y="250207"/>
            <a:ext cx="924115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125" dirty="0">
                <a:solidFill>
                  <a:srgbClr val="000000"/>
                </a:solidFill>
              </a:rPr>
              <a:t>PROCEDIMENTOS</a:t>
            </a:r>
            <a:r>
              <a:rPr sz="5400" b="1" spc="-5" dirty="0">
                <a:solidFill>
                  <a:srgbClr val="000000"/>
                </a:solidFill>
              </a:rPr>
              <a:t> </a:t>
            </a:r>
            <a:r>
              <a:rPr sz="5400" b="1" spc="10" dirty="0">
                <a:solidFill>
                  <a:srgbClr val="000000"/>
                </a:solidFill>
              </a:rPr>
              <a:t>QUE</a:t>
            </a:r>
            <a:endParaRPr sz="5400" b="1" dirty="0"/>
          </a:p>
        </p:txBody>
      </p:sp>
      <p:sp>
        <p:nvSpPr>
          <p:cNvPr id="5" name="object 5"/>
          <p:cNvSpPr txBox="1"/>
          <p:nvPr/>
        </p:nvSpPr>
        <p:spPr>
          <a:xfrm>
            <a:off x="1649229" y="1121069"/>
            <a:ext cx="846899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30" dirty="0">
                <a:latin typeface="Verdana"/>
                <a:cs typeface="Verdana"/>
              </a:rPr>
              <a:t>SERÃO</a:t>
            </a:r>
            <a:r>
              <a:rPr sz="5400" b="1" spc="-5" dirty="0">
                <a:latin typeface="Verdana"/>
                <a:cs typeface="Verdana"/>
              </a:rPr>
              <a:t> </a:t>
            </a:r>
            <a:r>
              <a:rPr sz="5400" b="1" spc="-114" dirty="0">
                <a:latin typeface="Verdana"/>
                <a:cs typeface="Verdana"/>
              </a:rPr>
              <a:t>REALIZADOS:</a:t>
            </a:r>
            <a:endParaRPr sz="5400" b="1" dirty="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3045219"/>
            <a:ext cx="123825" cy="1238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3769119"/>
            <a:ext cx="123825" cy="1238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4493019"/>
            <a:ext cx="123825" cy="12382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5216919"/>
            <a:ext cx="123825" cy="1238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5940819"/>
            <a:ext cx="123825" cy="1238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661" y="6664719"/>
            <a:ext cx="123825" cy="12382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5661" y="7388619"/>
            <a:ext cx="123825" cy="12382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5661" y="8112519"/>
            <a:ext cx="123825" cy="12382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5661" y="8836419"/>
            <a:ext cx="123825" cy="12382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5661" y="9560319"/>
            <a:ext cx="123825" cy="123824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295400" y="3015828"/>
            <a:ext cx="10677525" cy="67621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15" dirty="0">
                <a:solidFill>
                  <a:srgbClr val="231F1C"/>
                </a:solidFill>
                <a:latin typeface="Verdana"/>
                <a:cs typeface="Verdana"/>
              </a:rPr>
              <a:t>Pesquisa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de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40" dirty="0">
                <a:solidFill>
                  <a:srgbClr val="231F1C"/>
                </a:solidFill>
                <a:latin typeface="Verdana"/>
                <a:cs typeface="Verdana"/>
              </a:rPr>
              <a:t>nome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30" dirty="0">
                <a:solidFill>
                  <a:srgbClr val="231F1C"/>
                </a:solidFill>
                <a:latin typeface="Verdana"/>
                <a:cs typeface="Verdana"/>
              </a:rPr>
              <a:t>empresarial,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00" dirty="0">
                <a:solidFill>
                  <a:srgbClr val="231F1C"/>
                </a:solidFill>
                <a:latin typeface="Verdana"/>
                <a:cs typeface="Verdana"/>
              </a:rPr>
              <a:t>marca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20" dirty="0">
                <a:solidFill>
                  <a:srgbClr val="231F1C"/>
                </a:solidFill>
                <a:latin typeface="Verdana"/>
                <a:cs typeface="Verdana"/>
              </a:rPr>
              <a:t>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40" dirty="0">
                <a:solidFill>
                  <a:srgbClr val="231F1C"/>
                </a:solidFill>
                <a:latin typeface="Verdana"/>
                <a:cs typeface="Verdana"/>
              </a:rPr>
              <a:t>endereço</a:t>
            </a:r>
            <a:endParaRPr sz="2500" dirty="0">
              <a:latin typeface="Verdana"/>
              <a:cs typeface="Verdana"/>
            </a:endParaRPr>
          </a:p>
          <a:p>
            <a:pPr marL="12700" marR="2597150">
              <a:lnSpc>
                <a:spcPct val="182700"/>
              </a:lnSpc>
            </a:pPr>
            <a:r>
              <a:rPr sz="2500" spc="-10" dirty="0">
                <a:solidFill>
                  <a:srgbClr val="231F1C"/>
                </a:solidFill>
                <a:latin typeface="Verdana"/>
                <a:cs typeface="Verdana"/>
              </a:rPr>
              <a:t>Assinatura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85" dirty="0">
                <a:solidFill>
                  <a:srgbClr val="231F1C"/>
                </a:solidFill>
                <a:latin typeface="Verdana"/>
                <a:cs typeface="Verdana"/>
              </a:rPr>
              <a:t>do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0" dirty="0">
                <a:solidFill>
                  <a:srgbClr val="231F1C"/>
                </a:solidFill>
                <a:latin typeface="Verdana"/>
                <a:cs typeface="Verdana"/>
              </a:rPr>
              <a:t>contrato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de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60" dirty="0">
                <a:solidFill>
                  <a:srgbClr val="231F1C"/>
                </a:solidFill>
                <a:latin typeface="Verdana"/>
                <a:cs typeface="Verdana"/>
              </a:rPr>
              <a:t>prestação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de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5" dirty="0">
                <a:solidFill>
                  <a:srgbClr val="231F1C"/>
                </a:solidFill>
                <a:latin typeface="Verdana"/>
                <a:cs typeface="Verdana"/>
              </a:rPr>
              <a:t>serviços </a:t>
            </a:r>
            <a:r>
              <a:rPr sz="2500" spc="-90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5" dirty="0">
                <a:solidFill>
                  <a:srgbClr val="231F1C"/>
                </a:solidFill>
                <a:latin typeface="Verdana"/>
                <a:cs typeface="Verdana"/>
              </a:rPr>
              <a:t>Análise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40" dirty="0">
                <a:solidFill>
                  <a:srgbClr val="231F1C"/>
                </a:solidFill>
                <a:latin typeface="Verdana"/>
                <a:cs typeface="Verdana"/>
              </a:rPr>
              <a:t>da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254" dirty="0">
                <a:solidFill>
                  <a:srgbClr val="231F1C"/>
                </a:solidFill>
                <a:latin typeface="Verdana"/>
                <a:cs typeface="Verdana"/>
              </a:rPr>
              <a:t>SEFAZ</a:t>
            </a:r>
            <a:endParaRPr sz="2500" dirty="0">
              <a:latin typeface="Verdana"/>
              <a:cs typeface="Verdana"/>
            </a:endParaRPr>
          </a:p>
          <a:p>
            <a:pPr marL="12700" marR="5080">
              <a:lnSpc>
                <a:spcPct val="182700"/>
              </a:lnSpc>
            </a:pPr>
            <a:r>
              <a:rPr sz="2500" dirty="0">
                <a:solidFill>
                  <a:srgbClr val="231F1C"/>
                </a:solidFill>
                <a:latin typeface="Verdana"/>
                <a:cs typeface="Verdana"/>
              </a:rPr>
              <a:t>Transmissão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00" dirty="0">
                <a:solidFill>
                  <a:srgbClr val="231F1C"/>
                </a:solidFill>
                <a:latin typeface="Verdana"/>
                <a:cs typeface="Verdana"/>
              </a:rPr>
              <a:t>das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30" dirty="0">
                <a:solidFill>
                  <a:srgbClr val="231F1C"/>
                </a:solidFill>
                <a:latin typeface="Verdana"/>
                <a:cs typeface="Verdana"/>
              </a:rPr>
              <a:t>informações</a:t>
            </a:r>
            <a:r>
              <a:rPr sz="2500" spc="-8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para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55" dirty="0">
                <a:solidFill>
                  <a:srgbClr val="231F1C"/>
                </a:solidFill>
                <a:latin typeface="Verdana"/>
                <a:cs typeface="Verdana"/>
              </a:rPr>
              <a:t>a</a:t>
            </a:r>
            <a:r>
              <a:rPr sz="2500" spc="-8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Receita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20" dirty="0">
                <a:solidFill>
                  <a:srgbClr val="231F1C"/>
                </a:solidFill>
                <a:latin typeface="Verdana"/>
                <a:cs typeface="Verdana"/>
              </a:rPr>
              <a:t>e</a:t>
            </a:r>
            <a:r>
              <a:rPr sz="2500" spc="-8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40" dirty="0">
                <a:solidFill>
                  <a:srgbClr val="231F1C"/>
                </a:solidFill>
                <a:latin typeface="Verdana"/>
                <a:cs typeface="Verdana"/>
              </a:rPr>
              <a:t>Junta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0" dirty="0">
                <a:solidFill>
                  <a:srgbClr val="231F1C"/>
                </a:solidFill>
                <a:latin typeface="Verdana"/>
                <a:cs typeface="Verdana"/>
              </a:rPr>
              <a:t>Comercial </a:t>
            </a:r>
            <a:r>
              <a:rPr sz="2500" spc="-90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35" dirty="0">
                <a:solidFill>
                  <a:srgbClr val="231F1C"/>
                </a:solidFill>
                <a:latin typeface="Verdana"/>
                <a:cs typeface="Verdana"/>
              </a:rPr>
              <a:t>Elaboração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20" dirty="0">
                <a:solidFill>
                  <a:srgbClr val="231F1C"/>
                </a:solidFill>
                <a:latin typeface="Verdana"/>
                <a:cs typeface="Verdana"/>
              </a:rPr>
              <a:t>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assinatura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10" dirty="0">
                <a:solidFill>
                  <a:srgbClr val="231F1C"/>
                </a:solidFill>
                <a:latin typeface="Verdana"/>
                <a:cs typeface="Verdana"/>
              </a:rPr>
              <a:t>digital</a:t>
            </a:r>
            <a:r>
              <a:rPr sz="2500" spc="-8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85" dirty="0">
                <a:solidFill>
                  <a:srgbClr val="231F1C"/>
                </a:solidFill>
                <a:latin typeface="Verdana"/>
                <a:cs typeface="Verdana"/>
              </a:rPr>
              <a:t>do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0" dirty="0">
                <a:solidFill>
                  <a:srgbClr val="231F1C"/>
                </a:solidFill>
                <a:latin typeface="Verdana"/>
                <a:cs typeface="Verdana"/>
              </a:rPr>
              <a:t>contrato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40" dirty="0">
                <a:solidFill>
                  <a:srgbClr val="231F1C"/>
                </a:solidFill>
                <a:latin typeface="Verdana"/>
                <a:cs typeface="Verdana"/>
              </a:rPr>
              <a:t>social</a:t>
            </a:r>
            <a:endParaRPr sz="25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80"/>
              </a:spcBef>
            </a:pPr>
            <a:r>
              <a:rPr sz="2500" spc="-15" dirty="0">
                <a:solidFill>
                  <a:srgbClr val="231F1C"/>
                </a:solidFill>
                <a:latin typeface="Verdana"/>
                <a:cs typeface="Verdana"/>
              </a:rPr>
              <a:t>Emissão</a:t>
            </a:r>
            <a:r>
              <a:rPr sz="2500" spc="-114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85" dirty="0">
                <a:solidFill>
                  <a:srgbClr val="231F1C"/>
                </a:solidFill>
                <a:latin typeface="Verdana"/>
                <a:cs typeface="Verdana"/>
              </a:rPr>
              <a:t>do</a:t>
            </a:r>
            <a:r>
              <a:rPr sz="2500" spc="-114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5" dirty="0">
                <a:solidFill>
                  <a:srgbClr val="231F1C"/>
                </a:solidFill>
                <a:latin typeface="Verdana"/>
                <a:cs typeface="Verdana"/>
              </a:rPr>
              <a:t>CNPJ</a:t>
            </a:r>
            <a:endParaRPr sz="2500" dirty="0">
              <a:latin typeface="Verdana"/>
              <a:cs typeface="Verdana"/>
            </a:endParaRPr>
          </a:p>
          <a:p>
            <a:pPr marL="12700" marR="2825750">
              <a:lnSpc>
                <a:spcPct val="182700"/>
              </a:lnSpc>
            </a:pPr>
            <a:r>
              <a:rPr sz="2500" spc="60" dirty="0">
                <a:solidFill>
                  <a:srgbClr val="231F1C"/>
                </a:solidFill>
                <a:latin typeface="Verdana"/>
                <a:cs typeface="Verdana"/>
              </a:rPr>
              <a:t>Obtenção </a:t>
            </a:r>
            <a:r>
              <a:rPr sz="2500" spc="140" dirty="0">
                <a:solidFill>
                  <a:srgbClr val="231F1C"/>
                </a:solidFill>
                <a:latin typeface="Verdana"/>
                <a:cs typeface="Verdana"/>
              </a:rPr>
              <a:t>da </a:t>
            </a:r>
            <a:r>
              <a:rPr sz="2500" spc="30" dirty="0">
                <a:solidFill>
                  <a:srgbClr val="231F1C"/>
                </a:solidFill>
                <a:latin typeface="Verdana"/>
                <a:cs typeface="Verdana"/>
              </a:rPr>
              <a:t>inscrição </a:t>
            </a:r>
            <a:r>
              <a:rPr sz="2500" spc="10" dirty="0">
                <a:solidFill>
                  <a:srgbClr val="231F1C"/>
                </a:solidFill>
                <a:latin typeface="Verdana"/>
                <a:cs typeface="Verdana"/>
              </a:rPr>
              <a:t>Municipal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ou </a:t>
            </a:r>
            <a:r>
              <a:rPr sz="2500" spc="-30" dirty="0">
                <a:solidFill>
                  <a:srgbClr val="231F1C"/>
                </a:solidFill>
                <a:latin typeface="Verdana"/>
                <a:cs typeface="Verdana"/>
              </a:rPr>
              <a:t>estadual; </a:t>
            </a:r>
            <a:r>
              <a:rPr sz="2500" spc="-2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Enquadramento</a:t>
            </a:r>
            <a:r>
              <a:rPr sz="2500" spc="-9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no</a:t>
            </a:r>
            <a:r>
              <a:rPr sz="2500" spc="-9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dirty="0">
                <a:solidFill>
                  <a:srgbClr val="231F1C"/>
                </a:solidFill>
                <a:latin typeface="Verdana"/>
                <a:cs typeface="Verdana"/>
              </a:rPr>
              <a:t>regime</a:t>
            </a:r>
            <a:r>
              <a:rPr sz="2500" spc="-9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50" dirty="0">
                <a:solidFill>
                  <a:srgbClr val="231F1C"/>
                </a:solidFill>
                <a:latin typeface="Verdana"/>
                <a:cs typeface="Verdana"/>
              </a:rPr>
              <a:t>tributário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100" dirty="0">
                <a:solidFill>
                  <a:srgbClr val="231F1C"/>
                </a:solidFill>
                <a:latin typeface="Verdana"/>
                <a:cs typeface="Verdana"/>
              </a:rPr>
              <a:t>adequado </a:t>
            </a:r>
            <a:r>
              <a:rPr sz="2500" spc="-90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30" dirty="0">
                <a:solidFill>
                  <a:srgbClr val="231F1C"/>
                </a:solidFill>
                <a:latin typeface="Verdana"/>
                <a:cs typeface="Verdana"/>
              </a:rPr>
              <a:t>Senha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35" dirty="0">
                <a:solidFill>
                  <a:srgbClr val="231F1C"/>
                </a:solidFill>
                <a:latin typeface="Verdana"/>
                <a:cs typeface="Verdana"/>
              </a:rPr>
              <a:t>Web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para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40" dirty="0">
                <a:solidFill>
                  <a:srgbClr val="231F1C"/>
                </a:solidFill>
                <a:latin typeface="Verdana"/>
                <a:cs typeface="Verdana"/>
              </a:rPr>
              <a:t>emissão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75" dirty="0">
                <a:solidFill>
                  <a:srgbClr val="231F1C"/>
                </a:solidFill>
                <a:latin typeface="Verdana"/>
                <a:cs typeface="Verdana"/>
              </a:rPr>
              <a:t>de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60" dirty="0">
                <a:solidFill>
                  <a:srgbClr val="231F1C"/>
                </a:solidFill>
                <a:latin typeface="Verdana"/>
                <a:cs typeface="Verdana"/>
              </a:rPr>
              <a:t>NFS-e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5" dirty="0">
                <a:solidFill>
                  <a:srgbClr val="231F1C"/>
                </a:solidFill>
                <a:latin typeface="Verdana"/>
                <a:cs typeface="Verdana"/>
              </a:rPr>
              <a:t>ou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75" dirty="0">
                <a:solidFill>
                  <a:srgbClr val="231F1C"/>
                </a:solidFill>
                <a:latin typeface="Verdana"/>
                <a:cs typeface="Verdana"/>
              </a:rPr>
              <a:t>NF-e.</a:t>
            </a:r>
            <a:endParaRPr sz="25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575"/>
              </a:spcBef>
            </a:pPr>
            <a:r>
              <a:rPr sz="2500" spc="60" dirty="0">
                <a:solidFill>
                  <a:srgbClr val="231F1C"/>
                </a:solidFill>
                <a:latin typeface="Verdana"/>
                <a:cs typeface="Verdana"/>
              </a:rPr>
              <a:t>Cadastro</a:t>
            </a:r>
            <a:r>
              <a:rPr sz="2500" spc="-9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60" dirty="0">
                <a:solidFill>
                  <a:srgbClr val="231F1C"/>
                </a:solidFill>
                <a:latin typeface="Verdana"/>
                <a:cs typeface="Verdana"/>
              </a:rPr>
              <a:t>na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135" dirty="0">
                <a:solidFill>
                  <a:srgbClr val="231F1C"/>
                </a:solidFill>
                <a:latin typeface="Verdana"/>
                <a:cs typeface="Verdana"/>
              </a:rPr>
              <a:t>CEF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20" dirty="0">
                <a:solidFill>
                  <a:srgbClr val="231F1C"/>
                </a:solidFill>
                <a:latin typeface="Verdana"/>
                <a:cs typeface="Verdana"/>
              </a:rPr>
              <a:t>e</a:t>
            </a:r>
            <a:r>
              <a:rPr sz="2500" spc="-8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2500" spc="-35" dirty="0">
                <a:solidFill>
                  <a:srgbClr val="231F1C"/>
                </a:solidFill>
                <a:latin typeface="Verdana"/>
                <a:cs typeface="Verdana"/>
              </a:rPr>
              <a:t>Previdência.</a:t>
            </a:r>
            <a:endParaRPr sz="25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284607"/>
            <a:ext cx="7747634" cy="2540"/>
          </a:xfrm>
          <a:custGeom>
            <a:avLst/>
            <a:gdLst/>
            <a:ahLst/>
            <a:cxnLst/>
            <a:rect l="l" t="t" r="r" b="b"/>
            <a:pathLst>
              <a:path w="7747634" h="2540">
                <a:moveTo>
                  <a:pt x="0" y="2391"/>
                </a:moveTo>
                <a:lnTo>
                  <a:pt x="7747379" y="2391"/>
                </a:lnTo>
                <a:lnTo>
                  <a:pt x="7747379" y="0"/>
                </a:lnTo>
                <a:lnTo>
                  <a:pt x="0" y="0"/>
                </a:lnTo>
                <a:lnTo>
                  <a:pt x="0" y="2391"/>
                </a:lnTo>
                <a:close/>
              </a:path>
            </a:pathLst>
          </a:custGeom>
          <a:solidFill>
            <a:srgbClr val="F6F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7747634" cy="8065770"/>
          </a:xfrm>
          <a:custGeom>
            <a:avLst/>
            <a:gdLst/>
            <a:ahLst/>
            <a:cxnLst/>
            <a:rect l="l" t="t" r="r" b="b"/>
            <a:pathLst>
              <a:path w="7747634" h="8065770">
                <a:moveTo>
                  <a:pt x="0" y="8065282"/>
                </a:moveTo>
                <a:lnTo>
                  <a:pt x="7747379" y="8065282"/>
                </a:lnTo>
                <a:lnTo>
                  <a:pt x="7747379" y="0"/>
                </a:lnTo>
                <a:lnTo>
                  <a:pt x="0" y="0"/>
                </a:lnTo>
                <a:lnTo>
                  <a:pt x="0" y="8065282"/>
                </a:lnTo>
                <a:close/>
              </a:path>
            </a:pathLst>
          </a:custGeom>
          <a:solidFill>
            <a:srgbClr val="F6F9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01041" y="1759929"/>
            <a:ext cx="6791325" cy="4307461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2929890">
              <a:lnSpc>
                <a:spcPts val="8630"/>
              </a:lnSpc>
              <a:spcBef>
                <a:spcPts val="395"/>
              </a:spcBef>
            </a:pPr>
            <a:r>
              <a:rPr sz="6000" b="1" spc="465" dirty="0">
                <a:solidFill>
                  <a:srgbClr val="231F1C"/>
                </a:solidFill>
                <a:latin typeface="Verdana"/>
                <a:cs typeface="Verdana"/>
              </a:rPr>
              <a:t>P</a:t>
            </a:r>
            <a:r>
              <a:rPr sz="6000" b="1" spc="15" dirty="0">
                <a:solidFill>
                  <a:srgbClr val="231F1C"/>
                </a:solidFill>
                <a:latin typeface="Verdana"/>
                <a:cs typeface="Verdana"/>
              </a:rPr>
              <a:t>R</a:t>
            </a:r>
            <a:r>
              <a:rPr sz="6000" b="1" spc="425" dirty="0">
                <a:solidFill>
                  <a:srgbClr val="231F1C"/>
                </a:solidFill>
                <a:latin typeface="Verdana"/>
                <a:cs typeface="Verdana"/>
              </a:rPr>
              <a:t>A</a:t>
            </a:r>
            <a:r>
              <a:rPr sz="6000" b="1" spc="-430" dirty="0">
                <a:solidFill>
                  <a:srgbClr val="231F1C"/>
                </a:solidFill>
                <a:latin typeface="Verdana"/>
                <a:cs typeface="Verdana"/>
              </a:rPr>
              <a:t>Z</a:t>
            </a:r>
            <a:r>
              <a:rPr sz="6000" b="1" spc="220" dirty="0">
                <a:solidFill>
                  <a:srgbClr val="231F1C"/>
                </a:solidFill>
                <a:latin typeface="Verdana"/>
                <a:cs typeface="Verdana"/>
              </a:rPr>
              <a:t>O</a:t>
            </a:r>
            <a:r>
              <a:rPr sz="6000" b="1" spc="-180" dirty="0">
                <a:solidFill>
                  <a:srgbClr val="231F1C"/>
                </a:solidFill>
                <a:latin typeface="Verdana"/>
                <a:cs typeface="Verdana"/>
              </a:rPr>
              <a:t>S  </a:t>
            </a:r>
            <a:r>
              <a:rPr sz="6000" b="1" spc="280" dirty="0">
                <a:solidFill>
                  <a:srgbClr val="231F1C"/>
                </a:solidFill>
                <a:latin typeface="Verdana"/>
                <a:cs typeface="Verdana"/>
              </a:rPr>
              <a:t>PARA</a:t>
            </a:r>
            <a:r>
              <a:rPr sz="6000" b="1" spc="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6000" b="1" spc="210" dirty="0">
                <a:solidFill>
                  <a:srgbClr val="231F1C"/>
                </a:solidFill>
                <a:latin typeface="Verdana"/>
                <a:cs typeface="Verdana"/>
              </a:rPr>
              <a:t>A</a:t>
            </a:r>
            <a:endParaRPr sz="6000" b="1" dirty="0">
              <a:latin typeface="Verdana"/>
              <a:cs typeface="Verdana"/>
            </a:endParaRPr>
          </a:p>
          <a:p>
            <a:pPr marL="12700">
              <a:lnSpc>
                <a:spcPts val="8325"/>
              </a:lnSpc>
            </a:pPr>
            <a:r>
              <a:rPr sz="6000" b="1" spc="114" dirty="0">
                <a:solidFill>
                  <a:srgbClr val="231F1C"/>
                </a:solidFill>
                <a:latin typeface="Verdana"/>
                <a:cs typeface="Verdana"/>
              </a:rPr>
              <a:t>ABERTURA</a:t>
            </a:r>
            <a:r>
              <a:rPr sz="6000" b="1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6000" b="1" spc="95" dirty="0">
                <a:solidFill>
                  <a:srgbClr val="231F1C"/>
                </a:solidFill>
                <a:latin typeface="Verdana"/>
                <a:cs typeface="Verdana"/>
              </a:rPr>
              <a:t>DA</a:t>
            </a:r>
            <a:endParaRPr sz="6000" b="1" dirty="0">
              <a:latin typeface="Verdana"/>
              <a:cs typeface="Verdana"/>
            </a:endParaRPr>
          </a:p>
          <a:p>
            <a:pPr marL="12700">
              <a:lnSpc>
                <a:spcPts val="8630"/>
              </a:lnSpc>
            </a:pPr>
            <a:r>
              <a:rPr sz="6000" b="1" spc="50" dirty="0">
                <a:solidFill>
                  <a:srgbClr val="231F1C"/>
                </a:solidFill>
                <a:latin typeface="Verdana"/>
                <a:cs typeface="Verdana"/>
              </a:rPr>
              <a:t>EMPRESA:</a:t>
            </a:r>
            <a:endParaRPr sz="6000" b="1" dirty="0">
              <a:latin typeface="Verdana"/>
              <a:cs typeface="Verdan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8651436" y="1028700"/>
            <a:ext cx="408305" cy="9258300"/>
            <a:chOff x="8651436" y="1028700"/>
            <a:chExt cx="408305" cy="9258300"/>
          </a:xfrm>
          <a:solidFill>
            <a:schemeClr val="accent5">
              <a:lumMod val="75000"/>
            </a:schemeClr>
          </a:solidFill>
        </p:grpSpPr>
        <p:sp>
          <p:nvSpPr>
            <p:cNvPr id="7" name="object 7"/>
            <p:cNvSpPr/>
            <p:nvPr/>
          </p:nvSpPr>
          <p:spPr>
            <a:xfrm>
              <a:off x="8830948" y="1028700"/>
              <a:ext cx="47625" cy="9258300"/>
            </a:xfrm>
            <a:custGeom>
              <a:avLst/>
              <a:gdLst/>
              <a:ahLst/>
              <a:cxnLst/>
              <a:rect l="l" t="t" r="r" b="b"/>
              <a:pathLst>
                <a:path w="47625" h="9258300">
                  <a:moveTo>
                    <a:pt x="0" y="0"/>
                  </a:moveTo>
                  <a:lnTo>
                    <a:pt x="47624" y="0"/>
                  </a:lnTo>
                  <a:lnTo>
                    <a:pt x="47624" y="9258299"/>
                  </a:lnTo>
                  <a:lnTo>
                    <a:pt x="0" y="925829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651431" y="1028712"/>
              <a:ext cx="408305" cy="6960870"/>
            </a:xfrm>
            <a:custGeom>
              <a:avLst/>
              <a:gdLst/>
              <a:ahLst/>
              <a:cxnLst/>
              <a:rect l="l" t="t" r="r" b="b"/>
              <a:pathLst>
                <a:path w="408304" h="6960870">
                  <a:moveTo>
                    <a:pt x="408012" y="6756819"/>
                  </a:moveTo>
                  <a:lnTo>
                    <a:pt x="402628" y="6710045"/>
                  </a:lnTo>
                  <a:lnTo>
                    <a:pt x="387273" y="6667106"/>
                  </a:lnTo>
                  <a:lnTo>
                    <a:pt x="363194" y="6629222"/>
                  </a:lnTo>
                  <a:lnTo>
                    <a:pt x="331609" y="6597637"/>
                  </a:lnTo>
                  <a:lnTo>
                    <a:pt x="293725" y="6573558"/>
                  </a:lnTo>
                  <a:lnTo>
                    <a:pt x="250786" y="6558204"/>
                  </a:lnTo>
                  <a:lnTo>
                    <a:pt x="204012" y="6552819"/>
                  </a:lnTo>
                  <a:lnTo>
                    <a:pt x="157226" y="6558204"/>
                  </a:lnTo>
                  <a:lnTo>
                    <a:pt x="114287" y="6573558"/>
                  </a:lnTo>
                  <a:lnTo>
                    <a:pt x="76415" y="6597637"/>
                  </a:lnTo>
                  <a:lnTo>
                    <a:pt x="44818" y="6629222"/>
                  </a:lnTo>
                  <a:lnTo>
                    <a:pt x="20739" y="6667106"/>
                  </a:lnTo>
                  <a:lnTo>
                    <a:pt x="5384" y="6710045"/>
                  </a:lnTo>
                  <a:lnTo>
                    <a:pt x="0" y="6756819"/>
                  </a:lnTo>
                  <a:lnTo>
                    <a:pt x="5384" y="6803606"/>
                  </a:lnTo>
                  <a:lnTo>
                    <a:pt x="20739" y="6846544"/>
                  </a:lnTo>
                  <a:lnTo>
                    <a:pt x="44818" y="6884416"/>
                  </a:lnTo>
                  <a:lnTo>
                    <a:pt x="76415" y="6916013"/>
                  </a:lnTo>
                  <a:lnTo>
                    <a:pt x="114287" y="6940093"/>
                  </a:lnTo>
                  <a:lnTo>
                    <a:pt x="157226" y="6955447"/>
                  </a:lnTo>
                  <a:lnTo>
                    <a:pt x="204012" y="6960832"/>
                  </a:lnTo>
                  <a:lnTo>
                    <a:pt x="250786" y="6955447"/>
                  </a:lnTo>
                  <a:lnTo>
                    <a:pt x="293725" y="6940093"/>
                  </a:lnTo>
                  <a:lnTo>
                    <a:pt x="331609" y="6916013"/>
                  </a:lnTo>
                  <a:lnTo>
                    <a:pt x="363194" y="6884416"/>
                  </a:lnTo>
                  <a:lnTo>
                    <a:pt x="387273" y="6846544"/>
                  </a:lnTo>
                  <a:lnTo>
                    <a:pt x="402628" y="6803606"/>
                  </a:lnTo>
                  <a:lnTo>
                    <a:pt x="408012" y="6756819"/>
                  </a:lnTo>
                  <a:close/>
                </a:path>
                <a:path w="408304" h="6960870">
                  <a:moveTo>
                    <a:pt x="408012" y="3480409"/>
                  </a:moveTo>
                  <a:lnTo>
                    <a:pt x="402628" y="3433635"/>
                  </a:lnTo>
                  <a:lnTo>
                    <a:pt x="387273" y="3390696"/>
                  </a:lnTo>
                  <a:lnTo>
                    <a:pt x="363194" y="3352812"/>
                  </a:lnTo>
                  <a:lnTo>
                    <a:pt x="331609" y="3321227"/>
                  </a:lnTo>
                  <a:lnTo>
                    <a:pt x="293725" y="3297136"/>
                  </a:lnTo>
                  <a:lnTo>
                    <a:pt x="250786" y="3281794"/>
                  </a:lnTo>
                  <a:lnTo>
                    <a:pt x="204012" y="3276409"/>
                  </a:lnTo>
                  <a:lnTo>
                    <a:pt x="157226" y="3281794"/>
                  </a:lnTo>
                  <a:lnTo>
                    <a:pt x="114287" y="3297136"/>
                  </a:lnTo>
                  <a:lnTo>
                    <a:pt x="76415" y="3321227"/>
                  </a:lnTo>
                  <a:lnTo>
                    <a:pt x="44818" y="3352812"/>
                  </a:lnTo>
                  <a:lnTo>
                    <a:pt x="20739" y="3390696"/>
                  </a:lnTo>
                  <a:lnTo>
                    <a:pt x="5384" y="3433635"/>
                  </a:lnTo>
                  <a:lnTo>
                    <a:pt x="0" y="3480409"/>
                  </a:lnTo>
                  <a:lnTo>
                    <a:pt x="5384" y="3527196"/>
                  </a:lnTo>
                  <a:lnTo>
                    <a:pt x="20739" y="3570135"/>
                  </a:lnTo>
                  <a:lnTo>
                    <a:pt x="44818" y="3608006"/>
                  </a:lnTo>
                  <a:lnTo>
                    <a:pt x="76415" y="3639604"/>
                  </a:lnTo>
                  <a:lnTo>
                    <a:pt x="114287" y="3663683"/>
                  </a:lnTo>
                  <a:lnTo>
                    <a:pt x="157226" y="3679037"/>
                  </a:lnTo>
                  <a:lnTo>
                    <a:pt x="204012" y="3684422"/>
                  </a:lnTo>
                  <a:lnTo>
                    <a:pt x="250786" y="3679037"/>
                  </a:lnTo>
                  <a:lnTo>
                    <a:pt x="293725" y="3663683"/>
                  </a:lnTo>
                  <a:lnTo>
                    <a:pt x="331609" y="3639604"/>
                  </a:lnTo>
                  <a:lnTo>
                    <a:pt x="363194" y="3608006"/>
                  </a:lnTo>
                  <a:lnTo>
                    <a:pt x="387273" y="3570135"/>
                  </a:lnTo>
                  <a:lnTo>
                    <a:pt x="402628" y="3527196"/>
                  </a:lnTo>
                  <a:lnTo>
                    <a:pt x="408012" y="3480409"/>
                  </a:lnTo>
                  <a:close/>
                </a:path>
                <a:path w="408304" h="6960870">
                  <a:moveTo>
                    <a:pt x="408012" y="204000"/>
                  </a:moveTo>
                  <a:lnTo>
                    <a:pt x="402628" y="157226"/>
                  </a:lnTo>
                  <a:lnTo>
                    <a:pt x="387273" y="114287"/>
                  </a:lnTo>
                  <a:lnTo>
                    <a:pt x="363194" y="76403"/>
                  </a:lnTo>
                  <a:lnTo>
                    <a:pt x="331609" y="44818"/>
                  </a:lnTo>
                  <a:lnTo>
                    <a:pt x="293725" y="20726"/>
                  </a:lnTo>
                  <a:lnTo>
                    <a:pt x="250786" y="5384"/>
                  </a:lnTo>
                  <a:lnTo>
                    <a:pt x="204000" y="0"/>
                  </a:lnTo>
                  <a:lnTo>
                    <a:pt x="157226" y="5384"/>
                  </a:lnTo>
                  <a:lnTo>
                    <a:pt x="114287" y="20726"/>
                  </a:lnTo>
                  <a:lnTo>
                    <a:pt x="76415" y="44818"/>
                  </a:lnTo>
                  <a:lnTo>
                    <a:pt x="44818" y="76403"/>
                  </a:lnTo>
                  <a:lnTo>
                    <a:pt x="20739" y="114287"/>
                  </a:lnTo>
                  <a:lnTo>
                    <a:pt x="5384" y="157226"/>
                  </a:lnTo>
                  <a:lnTo>
                    <a:pt x="0" y="204000"/>
                  </a:lnTo>
                  <a:lnTo>
                    <a:pt x="5384" y="250774"/>
                  </a:lnTo>
                  <a:lnTo>
                    <a:pt x="20739" y="293725"/>
                  </a:lnTo>
                  <a:lnTo>
                    <a:pt x="44818" y="331597"/>
                  </a:lnTo>
                  <a:lnTo>
                    <a:pt x="76415" y="363194"/>
                  </a:lnTo>
                  <a:lnTo>
                    <a:pt x="114287" y="387273"/>
                  </a:lnTo>
                  <a:lnTo>
                    <a:pt x="157226" y="402628"/>
                  </a:lnTo>
                  <a:lnTo>
                    <a:pt x="204012" y="408012"/>
                  </a:lnTo>
                  <a:lnTo>
                    <a:pt x="250786" y="402628"/>
                  </a:lnTo>
                  <a:lnTo>
                    <a:pt x="293725" y="387273"/>
                  </a:lnTo>
                  <a:lnTo>
                    <a:pt x="331609" y="363194"/>
                  </a:lnTo>
                  <a:lnTo>
                    <a:pt x="363194" y="331597"/>
                  </a:lnTo>
                  <a:lnTo>
                    <a:pt x="387273" y="293725"/>
                  </a:lnTo>
                  <a:lnTo>
                    <a:pt x="402628" y="250774"/>
                  </a:lnTo>
                  <a:lnTo>
                    <a:pt x="408012" y="204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347941" y="955040"/>
            <a:ext cx="6214110" cy="1601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55215" algn="l"/>
                <a:tab pos="3263900" algn="l"/>
              </a:tabLst>
            </a:pP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E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4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59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Ã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</a:t>
            </a:r>
            <a:r>
              <a:rPr sz="33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	</a:t>
            </a:r>
            <a:r>
              <a:rPr sz="3300" spc="-25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D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</a:t>
            </a:r>
            <a:r>
              <a:rPr sz="33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	</a:t>
            </a:r>
            <a:r>
              <a:rPr sz="3300" spc="68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</a:t>
            </a:r>
            <a:r>
              <a:rPr sz="3300" spc="-17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N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-8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sz="3300" spc="74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J</a:t>
            </a:r>
            <a:r>
              <a:rPr sz="3300" spc="-505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</a:t>
            </a:r>
            <a:endParaRPr sz="33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12700" marR="5080" indent="83185">
              <a:lnSpc>
                <a:spcPct val="148800"/>
              </a:lnSpc>
              <a:spcBef>
                <a:spcPts val="940"/>
              </a:spcBef>
            </a:pPr>
            <a:r>
              <a:rPr sz="2100" spc="30" dirty="0">
                <a:solidFill>
                  <a:srgbClr val="F6F9F7"/>
                </a:solidFill>
                <a:latin typeface="Lucida Sans Unicode"/>
                <a:cs typeface="Lucida Sans Unicode"/>
              </a:rPr>
              <a:t>Até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10" dirty="0">
                <a:solidFill>
                  <a:srgbClr val="F6F9F7"/>
                </a:solidFill>
                <a:latin typeface="Lucida Sans Unicode"/>
                <a:cs typeface="Lucida Sans Unicode"/>
              </a:rPr>
              <a:t>48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55" dirty="0">
                <a:solidFill>
                  <a:srgbClr val="F6F9F7"/>
                </a:solidFill>
                <a:latin typeface="Lucida Sans Unicode"/>
                <a:cs typeface="Lucida Sans Unicode"/>
              </a:rPr>
              <a:t>horas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204" dirty="0">
                <a:solidFill>
                  <a:srgbClr val="F6F9F7"/>
                </a:solidFill>
                <a:latin typeface="Lucida Sans Unicode"/>
                <a:cs typeface="Lucida Sans Unicode"/>
              </a:rPr>
              <a:t>(após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50" dirty="0">
                <a:solidFill>
                  <a:srgbClr val="F6F9F7"/>
                </a:solidFill>
                <a:latin typeface="Lucida Sans Unicode"/>
                <a:cs typeface="Lucida Sans Unicode"/>
              </a:rPr>
              <a:t>protocolarmos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70" dirty="0">
                <a:solidFill>
                  <a:srgbClr val="F6F9F7"/>
                </a:solidFill>
                <a:latin typeface="Lucida Sans Unicode"/>
                <a:cs typeface="Lucida Sans Unicode"/>
              </a:rPr>
              <a:t>perante</a:t>
            </a:r>
            <a:r>
              <a:rPr sz="21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245" dirty="0">
                <a:solidFill>
                  <a:srgbClr val="F6F9F7"/>
                </a:solidFill>
                <a:latin typeface="Lucida Sans Unicode"/>
                <a:cs typeface="Lucida Sans Unicode"/>
              </a:rPr>
              <a:t>a </a:t>
            </a:r>
            <a:r>
              <a:rPr sz="2100" spc="-65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145" dirty="0">
                <a:solidFill>
                  <a:srgbClr val="F6F9F7"/>
                </a:solidFill>
                <a:latin typeface="Lucida Sans Unicode"/>
                <a:cs typeface="Lucida Sans Unicode"/>
              </a:rPr>
              <a:t>Junta</a:t>
            </a:r>
            <a:r>
              <a:rPr sz="2100" spc="1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130" dirty="0">
                <a:solidFill>
                  <a:srgbClr val="F6F9F7"/>
                </a:solidFill>
                <a:latin typeface="Lucida Sans Unicode"/>
                <a:cs typeface="Lucida Sans Unicode"/>
              </a:rPr>
              <a:t>comercial)</a:t>
            </a:r>
            <a:endParaRPr sz="21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47941" y="4231451"/>
            <a:ext cx="6837680" cy="1125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18664" algn="l"/>
                <a:tab pos="4300855" algn="l"/>
              </a:tabLst>
            </a:pPr>
            <a:r>
              <a:rPr sz="3300" spc="-25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D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4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M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A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59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I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</a:t>
            </a:r>
            <a:r>
              <a:rPr sz="330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	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Ó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6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R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G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Ã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O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</a:t>
            </a:r>
            <a:r>
              <a:rPr sz="330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	</a:t>
            </a:r>
            <a:r>
              <a:rPr sz="3300" spc="-8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P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19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Ú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4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B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L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59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I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68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C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O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50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:</a:t>
            </a:r>
            <a:endParaRPr sz="3300" dirty="0">
              <a:solidFill>
                <a:schemeClr val="accent5">
                  <a:lumMod val="60000"/>
                  <a:lumOff val="40000"/>
                </a:schemeClr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170"/>
              </a:spcBef>
            </a:pPr>
            <a:r>
              <a:rPr sz="2100" spc="60" dirty="0">
                <a:solidFill>
                  <a:srgbClr val="F6F9F7"/>
                </a:solidFill>
                <a:latin typeface="Lucida Sans Unicode"/>
                <a:cs typeface="Lucida Sans Unicode"/>
              </a:rPr>
              <a:t>Aproximadamente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-140" dirty="0">
                <a:solidFill>
                  <a:srgbClr val="F6F9F7"/>
                </a:solidFill>
                <a:latin typeface="Lucida Sans Unicode"/>
                <a:cs typeface="Lucida Sans Unicode"/>
              </a:rPr>
              <a:t>7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70" dirty="0">
                <a:solidFill>
                  <a:srgbClr val="F6F9F7"/>
                </a:solidFill>
                <a:latin typeface="Lucida Sans Unicode"/>
                <a:cs typeface="Lucida Sans Unicode"/>
              </a:rPr>
              <a:t>dias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úteis</a:t>
            </a:r>
            <a:endParaRPr sz="2100" dirty="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99277" y="7371790"/>
            <a:ext cx="7555230" cy="2077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98010" algn="l"/>
              </a:tabLst>
            </a:pPr>
            <a:r>
              <a:rPr sz="3300" spc="-25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D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O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68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C</a:t>
            </a:r>
            <a:r>
              <a:rPr sz="3300" spc="-19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U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4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M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17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N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T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A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68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Ç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Ã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O</a:t>
            </a:r>
            <a:r>
              <a:rPr sz="330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	</a:t>
            </a:r>
            <a:r>
              <a:rPr sz="3300" spc="-17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N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68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C</a:t>
            </a:r>
            <a:r>
              <a:rPr sz="3300" spc="-42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3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Á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26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R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59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I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2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A</a:t>
            </a:r>
            <a:r>
              <a:rPr sz="3300" spc="-73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 </a:t>
            </a:r>
            <a:r>
              <a:rPr sz="3300" spc="-505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:</a:t>
            </a:r>
            <a:endParaRPr sz="3300" dirty="0">
              <a:solidFill>
                <a:schemeClr val="accent5">
                  <a:lumMod val="60000"/>
                  <a:lumOff val="40000"/>
                </a:schemeClr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170"/>
              </a:spcBef>
            </a:pPr>
            <a:r>
              <a:rPr sz="2100" spc="55" dirty="0">
                <a:solidFill>
                  <a:srgbClr val="F6F9F7"/>
                </a:solidFill>
                <a:latin typeface="Lucida Sans Unicode"/>
                <a:cs typeface="Lucida Sans Unicode"/>
              </a:rPr>
              <a:t>RG</a:t>
            </a:r>
            <a:r>
              <a:rPr sz="2100" spc="-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114" dirty="0">
                <a:solidFill>
                  <a:srgbClr val="F6F9F7"/>
                </a:solidFill>
                <a:latin typeface="Lucida Sans Unicode"/>
                <a:cs typeface="Lucida Sans Unicode"/>
              </a:rPr>
              <a:t>e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45" dirty="0">
                <a:solidFill>
                  <a:srgbClr val="F6F9F7"/>
                </a:solidFill>
                <a:latin typeface="Lucida Sans Unicode"/>
                <a:cs typeface="Lucida Sans Unicode"/>
              </a:rPr>
              <a:t>CPF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25" dirty="0">
                <a:solidFill>
                  <a:srgbClr val="F6F9F7"/>
                </a:solidFill>
                <a:latin typeface="Lucida Sans Unicode"/>
                <a:cs typeface="Lucida Sans Unicode"/>
              </a:rPr>
              <a:t>ou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-5" dirty="0">
                <a:solidFill>
                  <a:srgbClr val="F6F9F7"/>
                </a:solidFill>
                <a:latin typeface="Lucida Sans Unicode"/>
                <a:cs typeface="Lucida Sans Unicode"/>
              </a:rPr>
              <a:t>CNH</a:t>
            </a:r>
            <a:endParaRPr sz="2100" dirty="0">
              <a:latin typeface="Lucida Sans Unicode"/>
              <a:cs typeface="Lucida Sans Unicode"/>
            </a:endParaRPr>
          </a:p>
          <a:p>
            <a:pPr marL="12700" marR="2340610">
              <a:lnSpc>
                <a:spcPct val="148800"/>
              </a:lnSpc>
            </a:pPr>
            <a:r>
              <a:rPr sz="2100" spc="-80" dirty="0">
                <a:solidFill>
                  <a:srgbClr val="F6F9F7"/>
                </a:solidFill>
                <a:latin typeface="Lucida Sans Unicode"/>
                <a:cs typeface="Lucida Sans Unicode"/>
              </a:rPr>
              <a:t>IPTU </a:t>
            </a:r>
            <a:r>
              <a:rPr sz="2100" spc="70" dirty="0">
                <a:solidFill>
                  <a:srgbClr val="F6F9F7"/>
                </a:solidFill>
                <a:latin typeface="Lucida Sans Unicode"/>
                <a:cs typeface="Lucida Sans Unicode"/>
              </a:rPr>
              <a:t>do </a:t>
            </a:r>
            <a:r>
              <a:rPr sz="2100" spc="55" dirty="0">
                <a:solidFill>
                  <a:srgbClr val="F6F9F7"/>
                </a:solidFill>
                <a:latin typeface="Lucida Sans Unicode"/>
                <a:cs typeface="Lucida Sans Unicode"/>
              </a:rPr>
              <a:t>local </a:t>
            </a:r>
            <a:r>
              <a:rPr sz="2100" spc="110" dirty="0">
                <a:solidFill>
                  <a:srgbClr val="F6F9F7"/>
                </a:solidFill>
                <a:latin typeface="Lucida Sans Unicode"/>
                <a:cs typeface="Lucida Sans Unicode"/>
              </a:rPr>
              <a:t>de </a:t>
            </a:r>
            <a:r>
              <a:rPr sz="2100" spc="65" dirty="0">
                <a:solidFill>
                  <a:srgbClr val="F6F9F7"/>
                </a:solidFill>
                <a:latin typeface="Lucida Sans Unicode"/>
                <a:cs typeface="Lucida Sans Unicode"/>
              </a:rPr>
              <a:t>abertura </a:t>
            </a:r>
            <a:r>
              <a:rPr sz="2100" spc="175" dirty="0">
                <a:solidFill>
                  <a:srgbClr val="F6F9F7"/>
                </a:solidFill>
                <a:latin typeface="Lucida Sans Unicode"/>
                <a:cs typeface="Lucida Sans Unicode"/>
              </a:rPr>
              <a:t>da </a:t>
            </a:r>
            <a:r>
              <a:rPr sz="2100" spc="110" dirty="0">
                <a:solidFill>
                  <a:srgbClr val="F6F9F7"/>
                </a:solidFill>
                <a:latin typeface="Lucida Sans Unicode"/>
                <a:cs typeface="Lucida Sans Unicode"/>
              </a:rPr>
              <a:t>empresa </a:t>
            </a:r>
            <a:r>
              <a:rPr sz="2100" spc="-65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85" dirty="0">
                <a:solidFill>
                  <a:srgbClr val="F6F9F7"/>
                </a:solidFill>
                <a:latin typeface="Lucida Sans Unicode"/>
                <a:cs typeface="Lucida Sans Unicode"/>
              </a:rPr>
              <a:t>Comprovante</a:t>
            </a:r>
            <a:r>
              <a:rPr sz="210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110" dirty="0">
                <a:solidFill>
                  <a:srgbClr val="F6F9F7"/>
                </a:solidFill>
                <a:latin typeface="Lucida Sans Unicode"/>
                <a:cs typeface="Lucida Sans Unicode"/>
              </a:rPr>
              <a:t>de</a:t>
            </a:r>
            <a:r>
              <a:rPr sz="2100" spc="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85" dirty="0">
                <a:solidFill>
                  <a:srgbClr val="F6F9F7"/>
                </a:solidFill>
                <a:latin typeface="Lucida Sans Unicode"/>
                <a:cs typeface="Lucida Sans Unicode"/>
              </a:rPr>
              <a:t>endereço</a:t>
            </a:r>
            <a:r>
              <a:rPr sz="2100" spc="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100" spc="40" dirty="0">
                <a:solidFill>
                  <a:srgbClr val="F6F9F7"/>
                </a:solidFill>
                <a:latin typeface="Lucida Sans Unicode"/>
                <a:cs typeface="Lucida Sans Unicode"/>
              </a:rPr>
              <a:t>residencial</a:t>
            </a:r>
            <a:endParaRPr sz="2100" dirty="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0" y="8065282"/>
            <a:ext cx="7740015" cy="2219325"/>
          </a:xfrm>
          <a:custGeom>
            <a:avLst/>
            <a:gdLst/>
            <a:ahLst/>
            <a:cxnLst/>
            <a:rect l="l" t="t" r="r" b="b"/>
            <a:pathLst>
              <a:path w="7740015" h="2219325">
                <a:moveTo>
                  <a:pt x="0" y="0"/>
                </a:moveTo>
                <a:lnTo>
                  <a:pt x="7739741" y="0"/>
                </a:lnTo>
                <a:lnTo>
                  <a:pt x="7739741" y="2219324"/>
                </a:lnTo>
                <a:lnTo>
                  <a:pt x="0" y="22193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143703" y="0"/>
            <a:ext cx="7140575" cy="10287000"/>
            <a:chOff x="11143703" y="0"/>
            <a:chExt cx="7140575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83513" y="0"/>
              <a:ext cx="5800724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627511" y="1028700"/>
              <a:ext cx="5629275" cy="9258300"/>
            </a:xfrm>
            <a:custGeom>
              <a:avLst/>
              <a:gdLst/>
              <a:ahLst/>
              <a:cxnLst/>
              <a:rect l="l" t="t" r="r" b="b"/>
              <a:pathLst>
                <a:path w="5629275" h="9258300">
                  <a:moveTo>
                    <a:pt x="5629274" y="9258299"/>
                  </a:moveTo>
                  <a:lnTo>
                    <a:pt x="0" y="9258299"/>
                  </a:lnTo>
                  <a:lnTo>
                    <a:pt x="0" y="0"/>
                  </a:lnTo>
                  <a:lnTo>
                    <a:pt x="5629274" y="0"/>
                  </a:lnTo>
                  <a:lnTo>
                    <a:pt x="5629274" y="9258299"/>
                  </a:lnTo>
                  <a:close/>
                </a:path>
              </a:pathLst>
            </a:custGeom>
            <a:solidFill>
              <a:srgbClr val="231F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43703" y="1368085"/>
              <a:ext cx="5800724" cy="8918914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0" y="0"/>
            <a:ext cx="5739765" cy="2137410"/>
          </a:xfrm>
          <a:custGeom>
            <a:avLst/>
            <a:gdLst/>
            <a:ahLst/>
            <a:cxnLst/>
            <a:rect l="l" t="t" r="r" b="b"/>
            <a:pathLst>
              <a:path w="5739765" h="2137410">
                <a:moveTo>
                  <a:pt x="0" y="0"/>
                </a:moveTo>
                <a:lnTo>
                  <a:pt x="5739481" y="0"/>
                </a:lnTo>
                <a:lnTo>
                  <a:pt x="5739481" y="2137165"/>
                </a:lnTo>
                <a:lnTo>
                  <a:pt x="0" y="2137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94089" y="764962"/>
            <a:ext cx="9368790" cy="84702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400" b="1" spc="10" dirty="0"/>
              <a:t>ASSESSORIA</a:t>
            </a:r>
            <a:r>
              <a:rPr sz="5400" b="1" spc="-10" dirty="0"/>
              <a:t> </a:t>
            </a:r>
            <a:r>
              <a:rPr sz="5400" b="1" spc="165" dirty="0"/>
              <a:t>MENSAL</a:t>
            </a:r>
            <a:endParaRPr sz="5400" b="1" dirty="0"/>
          </a:p>
        </p:txBody>
      </p:sp>
      <p:sp>
        <p:nvSpPr>
          <p:cNvPr id="8" name="object 8"/>
          <p:cNvSpPr txBox="1"/>
          <p:nvPr/>
        </p:nvSpPr>
        <p:spPr>
          <a:xfrm>
            <a:off x="1327707" y="4701493"/>
            <a:ext cx="8086090" cy="2203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48360">
              <a:lnSpc>
                <a:spcPct val="116100"/>
              </a:lnSpc>
              <a:spcBef>
                <a:spcPts val="95"/>
              </a:spcBef>
              <a:tabLst>
                <a:tab pos="4842510" algn="l"/>
              </a:tabLst>
            </a:pPr>
            <a:r>
              <a:rPr sz="4200" spc="-35" dirty="0">
                <a:solidFill>
                  <a:srgbClr val="231F1C"/>
                </a:solidFill>
                <a:latin typeface="Verdana"/>
                <a:cs typeface="Verdana"/>
              </a:rPr>
              <a:t>NÓS</a:t>
            </a:r>
            <a:r>
              <a:rPr sz="4200" spc="15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4200" spc="45" dirty="0">
                <a:solidFill>
                  <a:srgbClr val="231F1C"/>
                </a:solidFill>
                <a:latin typeface="Verdana"/>
                <a:cs typeface="Verdana"/>
              </a:rPr>
              <a:t>CUIDAMOS</a:t>
            </a:r>
            <a:r>
              <a:rPr sz="4200" spc="15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4200" spc="-10" dirty="0">
                <a:solidFill>
                  <a:srgbClr val="231F1C"/>
                </a:solidFill>
                <a:latin typeface="Verdana"/>
                <a:cs typeface="Verdana"/>
              </a:rPr>
              <a:t>DA</a:t>
            </a:r>
            <a:r>
              <a:rPr sz="4200" spc="15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4200" spc="-30" dirty="0">
                <a:solidFill>
                  <a:srgbClr val="231F1C"/>
                </a:solidFill>
                <a:latin typeface="Verdana"/>
                <a:cs typeface="Verdana"/>
              </a:rPr>
              <a:t>SUA </a:t>
            </a:r>
            <a:r>
              <a:rPr sz="4200" spc="-25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4200" spc="-55" dirty="0">
                <a:solidFill>
                  <a:srgbClr val="231F1C"/>
                </a:solidFill>
                <a:latin typeface="Verdana"/>
                <a:cs typeface="Verdana"/>
              </a:rPr>
              <a:t>CONTABILIDADE	</a:t>
            </a:r>
            <a:r>
              <a:rPr sz="4200" spc="90" dirty="0">
                <a:solidFill>
                  <a:srgbClr val="231F1C"/>
                </a:solidFill>
                <a:latin typeface="Verdana"/>
                <a:cs typeface="Verdana"/>
              </a:rPr>
              <a:t>PARA</a:t>
            </a:r>
            <a:r>
              <a:rPr sz="4200" spc="7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sz="4200" spc="110" dirty="0">
                <a:solidFill>
                  <a:srgbClr val="231F1C"/>
                </a:solidFill>
                <a:latin typeface="Verdana"/>
                <a:cs typeface="Verdana"/>
              </a:rPr>
              <a:t>VOCÊ</a:t>
            </a:r>
            <a:endParaRPr sz="4200" dirty="0">
              <a:latin typeface="Verdana"/>
              <a:cs typeface="Verdana"/>
            </a:endParaRPr>
          </a:p>
          <a:p>
            <a:pPr marL="2901315" marR="46990" indent="-2479675">
              <a:lnSpc>
                <a:spcPts val="5850"/>
              </a:lnSpc>
              <a:spcBef>
                <a:spcPts val="130"/>
              </a:spcBef>
            </a:pPr>
            <a:r>
              <a:rPr sz="4200" spc="114" dirty="0">
                <a:solidFill>
                  <a:srgbClr val="231F1C"/>
                </a:solidFill>
                <a:latin typeface="Verdana"/>
                <a:cs typeface="Verdana"/>
              </a:rPr>
              <a:t>FOCAR</a:t>
            </a:r>
            <a:r>
              <a:rPr sz="4200" spc="140" dirty="0">
                <a:solidFill>
                  <a:srgbClr val="231F1C"/>
                </a:solidFill>
                <a:latin typeface="Verdana"/>
                <a:cs typeface="Verdana"/>
              </a:rPr>
              <a:t> </a:t>
            </a:r>
            <a:r>
              <a:rPr lang="pt-BR" sz="4200" spc="25" dirty="0">
                <a:solidFill>
                  <a:srgbClr val="231F1C"/>
                </a:solidFill>
                <a:latin typeface="Verdana"/>
                <a:cs typeface="Verdana"/>
              </a:rPr>
              <a:t>NO SEU NEGÓCIO.</a:t>
            </a:r>
            <a:endParaRPr sz="4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733800" cy="1688464"/>
          </a:xfrm>
          <a:custGeom>
            <a:avLst/>
            <a:gdLst/>
            <a:ahLst/>
            <a:cxnLst/>
            <a:rect l="l" t="t" r="r" b="b"/>
            <a:pathLst>
              <a:path w="3733800" h="1688464">
                <a:moveTo>
                  <a:pt x="0" y="0"/>
                </a:moveTo>
                <a:lnTo>
                  <a:pt x="3733799" y="0"/>
                </a:lnTo>
                <a:lnTo>
                  <a:pt x="3733799" y="1687850"/>
                </a:lnTo>
                <a:lnTo>
                  <a:pt x="0" y="1687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82527" y="263130"/>
            <a:ext cx="774192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70" dirty="0">
                <a:solidFill>
                  <a:srgbClr val="000000"/>
                </a:solidFill>
              </a:rPr>
              <a:t>NOSSOS</a:t>
            </a:r>
            <a:r>
              <a:rPr sz="5400" b="1" spc="-20" dirty="0">
                <a:solidFill>
                  <a:srgbClr val="000000"/>
                </a:solidFill>
              </a:rPr>
              <a:t> </a:t>
            </a:r>
            <a:r>
              <a:rPr sz="5400" b="1" spc="20" dirty="0">
                <a:solidFill>
                  <a:srgbClr val="000000"/>
                </a:solidFill>
              </a:rPr>
              <a:t>PLANOS:</a:t>
            </a:r>
            <a:endParaRPr sz="5400" b="1" dirty="0"/>
          </a:p>
        </p:txBody>
      </p:sp>
      <p:grpSp>
        <p:nvGrpSpPr>
          <p:cNvPr id="4" name="object 4"/>
          <p:cNvGrpSpPr/>
          <p:nvPr/>
        </p:nvGrpSpPr>
        <p:grpSpPr>
          <a:xfrm>
            <a:off x="525233" y="2982101"/>
            <a:ext cx="5276850" cy="6172200"/>
            <a:chOff x="525233" y="2982101"/>
            <a:chExt cx="5276850" cy="6172200"/>
          </a:xfrm>
        </p:grpSpPr>
        <p:sp>
          <p:nvSpPr>
            <p:cNvPr id="5" name="object 5"/>
            <p:cNvSpPr/>
            <p:nvPr/>
          </p:nvSpPr>
          <p:spPr>
            <a:xfrm>
              <a:off x="525233" y="2982101"/>
              <a:ext cx="5276850" cy="6172200"/>
            </a:xfrm>
            <a:custGeom>
              <a:avLst/>
              <a:gdLst/>
              <a:ahLst/>
              <a:cxnLst/>
              <a:rect l="l" t="t" r="r" b="b"/>
              <a:pathLst>
                <a:path w="5276850" h="6172200">
                  <a:moveTo>
                    <a:pt x="5276849" y="6172199"/>
                  </a:moveTo>
                  <a:lnTo>
                    <a:pt x="0" y="6172199"/>
                  </a:lnTo>
                  <a:lnTo>
                    <a:pt x="0" y="0"/>
                  </a:lnTo>
                  <a:lnTo>
                    <a:pt x="5276849" y="0"/>
                  </a:lnTo>
                  <a:lnTo>
                    <a:pt x="5276849" y="6172199"/>
                  </a:lnTo>
                  <a:close/>
                </a:path>
              </a:pathLst>
            </a:custGeom>
            <a:solidFill>
              <a:srgbClr val="000C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48" y="3858298"/>
              <a:ext cx="104775" cy="10477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48" y="4677448"/>
              <a:ext cx="104775" cy="1047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48" y="5496598"/>
              <a:ext cx="104775" cy="10477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48" y="6315748"/>
              <a:ext cx="104775" cy="1047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48" y="7544473"/>
              <a:ext cx="104775" cy="104774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6513766" y="2982101"/>
            <a:ext cx="5276850" cy="6172200"/>
            <a:chOff x="6513766" y="2982101"/>
            <a:chExt cx="5276850" cy="6172200"/>
          </a:xfrm>
        </p:grpSpPr>
        <p:sp>
          <p:nvSpPr>
            <p:cNvPr id="12" name="object 12"/>
            <p:cNvSpPr/>
            <p:nvPr/>
          </p:nvSpPr>
          <p:spPr>
            <a:xfrm>
              <a:off x="6513766" y="2982101"/>
              <a:ext cx="5276850" cy="6172200"/>
            </a:xfrm>
            <a:custGeom>
              <a:avLst/>
              <a:gdLst/>
              <a:ahLst/>
              <a:cxnLst/>
              <a:rect l="l" t="t" r="r" b="b"/>
              <a:pathLst>
                <a:path w="5276850" h="6172200">
                  <a:moveTo>
                    <a:pt x="5276849" y="6172199"/>
                  </a:moveTo>
                  <a:lnTo>
                    <a:pt x="0" y="6172199"/>
                  </a:lnTo>
                  <a:lnTo>
                    <a:pt x="0" y="0"/>
                  </a:lnTo>
                  <a:lnTo>
                    <a:pt x="5276849" y="0"/>
                  </a:lnTo>
                  <a:lnTo>
                    <a:pt x="5276849" y="6172199"/>
                  </a:lnTo>
                  <a:close/>
                </a:path>
              </a:pathLst>
            </a:custGeom>
            <a:solidFill>
              <a:srgbClr val="000C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28840" y="3514726"/>
              <a:ext cx="104775" cy="10477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28840" y="4587320"/>
              <a:ext cx="104775" cy="10477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28840" y="5406469"/>
              <a:ext cx="104775" cy="10477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8840" y="6225619"/>
              <a:ext cx="104775" cy="10477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8840" y="7454344"/>
              <a:ext cx="104775" cy="10477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8840" y="8420100"/>
              <a:ext cx="104775" cy="104774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2506039" y="2982101"/>
            <a:ext cx="5276850" cy="6172200"/>
            <a:chOff x="12506039" y="2982101"/>
            <a:chExt cx="5276850" cy="6172200"/>
          </a:xfrm>
        </p:grpSpPr>
        <p:sp>
          <p:nvSpPr>
            <p:cNvPr id="20" name="object 20"/>
            <p:cNvSpPr/>
            <p:nvPr/>
          </p:nvSpPr>
          <p:spPr>
            <a:xfrm>
              <a:off x="12506039" y="2982101"/>
              <a:ext cx="5276850" cy="6172200"/>
            </a:xfrm>
            <a:custGeom>
              <a:avLst/>
              <a:gdLst/>
              <a:ahLst/>
              <a:cxnLst/>
              <a:rect l="l" t="t" r="r" b="b"/>
              <a:pathLst>
                <a:path w="5276850" h="6172200">
                  <a:moveTo>
                    <a:pt x="5276849" y="6172199"/>
                  </a:moveTo>
                  <a:lnTo>
                    <a:pt x="0" y="6172199"/>
                  </a:lnTo>
                  <a:lnTo>
                    <a:pt x="0" y="0"/>
                  </a:lnTo>
                  <a:lnTo>
                    <a:pt x="5276849" y="0"/>
                  </a:lnTo>
                  <a:lnTo>
                    <a:pt x="5276849" y="6172199"/>
                  </a:lnTo>
                  <a:close/>
                </a:path>
              </a:pathLst>
            </a:custGeom>
            <a:solidFill>
              <a:srgbClr val="000C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93660" y="3393999"/>
              <a:ext cx="104775" cy="10477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93660" y="4622724"/>
              <a:ext cx="104775" cy="104774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624673" y="3446386"/>
            <a:ext cx="5276850" cy="4582408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Times New Roman"/>
            </a:endParaRPr>
          </a:p>
          <a:p>
            <a:pPr marL="590550">
              <a:lnSpc>
                <a:spcPct val="100000"/>
              </a:lnSpc>
              <a:spcBef>
                <a:spcPts val="5"/>
              </a:spcBef>
            </a:pP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Faturamento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mensal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até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25mil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 marL="590550" marR="1231900">
              <a:lnSpc>
                <a:spcPct val="244300"/>
              </a:lnSpc>
            </a:pPr>
            <a:r>
              <a:rPr sz="2100" spc="5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Contabilidade</a:t>
            </a:r>
            <a:r>
              <a:rPr sz="2100" spc="-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Completa </a:t>
            </a:r>
            <a:r>
              <a:rPr sz="2100" spc="-68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</a:t>
            </a:r>
            <a:r>
              <a:rPr sz="2100" spc="4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ó</a:t>
            </a: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-</a:t>
            </a:r>
            <a:r>
              <a:rPr sz="2100" spc="-1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l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9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b</a:t>
            </a:r>
            <a:r>
              <a:rPr sz="2100" spc="4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o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9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</a:t>
            </a:r>
            <a:r>
              <a:rPr sz="2100" spc="2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74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1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s</a:t>
            </a:r>
            <a:r>
              <a:rPr sz="2100" spc="4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ó</a:t>
            </a:r>
            <a:r>
              <a:rPr sz="2100" spc="2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</a:t>
            </a:r>
            <a:r>
              <a:rPr sz="2100" spc="-1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i</a:t>
            </a: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o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590550" marR="654050">
              <a:lnSpc>
                <a:spcPct val="122200"/>
              </a:lnSpc>
              <a:spcBef>
                <a:spcPts val="3225"/>
              </a:spcBef>
            </a:pP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Atendimento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via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whatsApp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 </a:t>
            </a:r>
            <a:r>
              <a:rPr sz="2100" spc="-68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e-mail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590550" marR="834390">
              <a:lnSpc>
                <a:spcPct val="122200"/>
              </a:lnSpc>
              <a:spcBef>
                <a:spcPts val="3220"/>
              </a:spcBef>
            </a:pP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Certificado </a:t>
            </a:r>
            <a:r>
              <a:rPr sz="2100" spc="-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Digital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Pessoa </a:t>
            </a:r>
            <a:r>
              <a:rPr sz="2100" spc="9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Jurídica</a:t>
            </a:r>
            <a:r>
              <a:rPr sz="2100" spc="-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6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da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abertura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74352" y="3234832"/>
            <a:ext cx="5276850" cy="5301708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480059" marR="816610">
              <a:lnSpc>
                <a:spcPct val="122200"/>
              </a:lnSpc>
              <a:spcBef>
                <a:spcPts val="1375"/>
              </a:spcBef>
              <a:tabLst>
                <a:tab pos="4094479" algn="l"/>
              </a:tabLst>
            </a:pPr>
            <a:r>
              <a:rPr sz="2100" spc="-13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F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u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1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</a:t>
            </a:r>
            <a:r>
              <a:rPr sz="2100" spc="1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o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</a:t>
            </a:r>
            <a:r>
              <a:rPr sz="2100" spc="1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s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1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l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é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	</a:t>
            </a:r>
            <a:r>
              <a:rPr sz="2100" spc="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5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0  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mil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 marL="480059">
              <a:lnSpc>
                <a:spcPct val="100000"/>
              </a:lnSpc>
            </a:pPr>
            <a:r>
              <a:rPr sz="2100" spc="5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Contabilidade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Completa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480059">
              <a:lnSpc>
                <a:spcPct val="100000"/>
              </a:lnSpc>
            </a:pP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Pró-labore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para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até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114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2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sócios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480059" marR="546100">
              <a:lnSpc>
                <a:spcPct val="122200"/>
              </a:lnSpc>
              <a:spcBef>
                <a:spcPts val="3225"/>
              </a:spcBef>
              <a:tabLst>
                <a:tab pos="1252855" algn="l"/>
              </a:tabLst>
            </a:pP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Atendimento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via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whatsApp,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e- </a:t>
            </a:r>
            <a:r>
              <a:rPr sz="2100" spc="-68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mail	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telefone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480059" marR="944880">
              <a:lnSpc>
                <a:spcPct val="122200"/>
              </a:lnSpc>
              <a:spcBef>
                <a:spcPts val="3225"/>
              </a:spcBef>
            </a:pP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Certificado </a:t>
            </a:r>
            <a:r>
              <a:rPr sz="2100" spc="-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Digital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Pessoa </a:t>
            </a:r>
            <a:r>
              <a:rPr sz="2100" spc="9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Jurídica</a:t>
            </a:r>
            <a:r>
              <a:rPr sz="2100" spc="-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6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da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abertura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L="480059">
              <a:lnSpc>
                <a:spcPct val="100000"/>
              </a:lnSpc>
              <a:spcBef>
                <a:spcPts val="5"/>
              </a:spcBef>
            </a:pPr>
            <a:r>
              <a:rPr sz="2100" spc="-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30%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9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desconto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IRPF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185727" y="3280435"/>
            <a:ext cx="4251325" cy="144706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22200"/>
              </a:lnSpc>
              <a:spcBef>
                <a:spcPts val="95"/>
              </a:spcBef>
              <a:tabLst>
                <a:tab pos="3787140" algn="l"/>
              </a:tabLst>
            </a:pPr>
            <a:r>
              <a:rPr sz="2100" spc="-13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F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u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r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1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</a:t>
            </a:r>
            <a:r>
              <a:rPr sz="2100" spc="1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o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</a:t>
            </a:r>
            <a:r>
              <a:rPr sz="2100" spc="1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s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1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l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2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</a:t>
            </a:r>
            <a:r>
              <a:rPr sz="2100" spc="-6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é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	</a:t>
            </a:r>
            <a:r>
              <a:rPr lang="pt-BR" sz="2100" spc="-6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100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  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mil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Verdana"/>
            </a:endParaRPr>
          </a:p>
          <a:p>
            <a:pPr>
              <a:lnSpc>
                <a:spcPct val="100000"/>
              </a:lnSpc>
            </a:pPr>
            <a:r>
              <a:rPr sz="2100" spc="5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Contabilidade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Completa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2793660" y="5372100"/>
            <a:ext cx="104775" cy="3381375"/>
            <a:chOff x="12793660" y="5441874"/>
            <a:chExt cx="104775" cy="3381375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93660" y="5441874"/>
              <a:ext cx="104775" cy="10477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93660" y="6261024"/>
              <a:ext cx="104775" cy="10477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93660" y="7489749"/>
              <a:ext cx="104775" cy="10477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93660" y="8718475"/>
              <a:ext cx="104775" cy="104774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13181917" y="5353594"/>
            <a:ext cx="4255135" cy="3380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Pró-labore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2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para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até</a:t>
            </a:r>
            <a:r>
              <a:rPr sz="2100" spc="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3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sócios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R="5080">
              <a:lnSpc>
                <a:spcPct val="122200"/>
              </a:lnSpc>
              <a:spcBef>
                <a:spcPts val="3220"/>
              </a:spcBef>
            </a:pPr>
            <a:r>
              <a:rPr sz="2100" spc="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Atendimento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via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whatsApp,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e- </a:t>
            </a:r>
            <a:r>
              <a:rPr sz="2100" spc="-68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3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mail,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telefone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e</a:t>
            </a:r>
            <a:r>
              <a:rPr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4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presencial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 marR="403860">
              <a:lnSpc>
                <a:spcPct val="122200"/>
              </a:lnSpc>
              <a:spcBef>
                <a:spcPts val="3225"/>
              </a:spcBef>
            </a:pPr>
            <a:r>
              <a:rPr sz="2100" spc="4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Certificado </a:t>
            </a:r>
            <a:r>
              <a:rPr sz="2100" spc="-3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Digital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Pessoa </a:t>
            </a:r>
            <a:r>
              <a:rPr sz="2100" spc="9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8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Jurídica</a:t>
            </a:r>
            <a:r>
              <a:rPr sz="2100" spc="-1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ato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6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da</a:t>
            </a:r>
            <a:r>
              <a:rPr sz="2100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abertura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  <a:p>
            <a:pPr>
              <a:lnSpc>
                <a:spcPct val="100000"/>
              </a:lnSpc>
              <a:tabLst>
                <a:tab pos="802005" algn="l"/>
              </a:tabLst>
            </a:pP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50%	</a:t>
            </a:r>
            <a:r>
              <a:rPr sz="2100" spc="9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de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5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desconto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no</a:t>
            </a:r>
            <a:r>
              <a:rPr sz="2100" spc="-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 </a:t>
            </a:r>
            <a:r>
              <a:rPr sz="2100" spc="-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Lucida Sans Unicode"/>
              </a:rPr>
              <a:t>IRPF</a:t>
            </a:r>
            <a:endParaRPr sz="2100" dirty="0">
              <a:latin typeface="Verdana" panose="020B0604030504040204" pitchFamily="34" charset="0"/>
              <a:ea typeface="Verdana" panose="020B0604030504040204" pitchFamily="34" charset="0"/>
              <a:cs typeface="Lucida Sans Unicode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853834" y="9434379"/>
            <a:ext cx="287056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5" dirty="0">
                <a:latin typeface="Verdana"/>
                <a:cs typeface="Verdana"/>
              </a:rPr>
              <a:t>R</a:t>
            </a:r>
            <a:r>
              <a:rPr sz="3700" b="1" spc="135" dirty="0">
                <a:latin typeface="Verdana"/>
                <a:cs typeface="Verdana"/>
              </a:rPr>
              <a:t>$</a:t>
            </a:r>
            <a:r>
              <a:rPr sz="3700" b="1" spc="260" dirty="0">
                <a:latin typeface="Verdana"/>
                <a:cs typeface="Verdana"/>
              </a:rPr>
              <a:t>4</a:t>
            </a:r>
            <a:r>
              <a:rPr sz="3700" b="1" spc="155" dirty="0">
                <a:latin typeface="Verdana"/>
                <a:cs typeface="Verdana"/>
              </a:rPr>
              <a:t>8</a:t>
            </a:r>
            <a:r>
              <a:rPr sz="3700" b="1" spc="110" dirty="0">
                <a:latin typeface="Verdana"/>
                <a:cs typeface="Verdana"/>
              </a:rPr>
              <a:t>9</a:t>
            </a:r>
            <a:r>
              <a:rPr sz="3700" b="1" spc="-345" dirty="0">
                <a:latin typeface="Verdana"/>
                <a:cs typeface="Verdana"/>
              </a:rPr>
              <a:t>,</a:t>
            </a:r>
            <a:r>
              <a:rPr sz="3700" b="1" spc="170" dirty="0">
                <a:latin typeface="Verdana"/>
                <a:cs typeface="Verdana"/>
              </a:rPr>
              <a:t>0</a:t>
            </a:r>
            <a:r>
              <a:rPr sz="3700" b="1" spc="60" dirty="0">
                <a:latin typeface="Verdana"/>
                <a:cs typeface="Verdana"/>
              </a:rPr>
              <a:t>0</a:t>
            </a:r>
            <a:endParaRPr sz="3700" b="1" dirty="0">
              <a:latin typeface="Verdana"/>
              <a:cs typeface="Verdan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57036" y="9430569"/>
            <a:ext cx="2653764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70" dirty="0">
                <a:latin typeface="Verdana"/>
                <a:cs typeface="Verdana"/>
              </a:rPr>
              <a:t>R</a:t>
            </a:r>
            <a:r>
              <a:rPr sz="3700" b="1" spc="60" dirty="0">
                <a:latin typeface="Verdana"/>
                <a:cs typeface="Verdana"/>
              </a:rPr>
              <a:t>$</a:t>
            </a:r>
            <a:r>
              <a:rPr sz="3700" b="1" spc="35" dirty="0">
                <a:latin typeface="Verdana"/>
                <a:cs typeface="Verdana"/>
              </a:rPr>
              <a:t>6</a:t>
            </a:r>
            <a:r>
              <a:rPr sz="3700" b="1" spc="80" dirty="0">
                <a:latin typeface="Verdana"/>
                <a:cs typeface="Verdana"/>
              </a:rPr>
              <a:t>8</a:t>
            </a:r>
            <a:r>
              <a:rPr sz="3700" b="1" spc="35" dirty="0">
                <a:latin typeface="Verdana"/>
                <a:cs typeface="Verdana"/>
              </a:rPr>
              <a:t>9</a:t>
            </a:r>
            <a:r>
              <a:rPr sz="3700" b="1" spc="-420" dirty="0">
                <a:latin typeface="Verdana"/>
                <a:cs typeface="Verdana"/>
              </a:rPr>
              <a:t>,</a:t>
            </a:r>
            <a:r>
              <a:rPr sz="3700" b="1" spc="95" dirty="0">
                <a:latin typeface="Verdana"/>
                <a:cs typeface="Verdana"/>
              </a:rPr>
              <a:t>0</a:t>
            </a:r>
            <a:r>
              <a:rPr sz="3700" b="1" spc="60" dirty="0">
                <a:latin typeface="Verdana"/>
                <a:cs typeface="Verdana"/>
              </a:rPr>
              <a:t>0</a:t>
            </a:r>
            <a:endParaRPr sz="3700" b="1" dirty="0">
              <a:latin typeface="Verdana"/>
              <a:cs typeface="Verdan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3869942" y="9425520"/>
            <a:ext cx="2653764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b="1" spc="-70" dirty="0">
                <a:latin typeface="Verdana"/>
                <a:cs typeface="Verdana"/>
              </a:rPr>
              <a:t>R</a:t>
            </a:r>
            <a:r>
              <a:rPr sz="3800" b="1" spc="60" dirty="0">
                <a:latin typeface="Verdana"/>
                <a:cs typeface="Verdana"/>
              </a:rPr>
              <a:t>$</a:t>
            </a:r>
            <a:r>
              <a:rPr sz="3800" b="1" spc="35" dirty="0">
                <a:latin typeface="Verdana"/>
                <a:cs typeface="Verdana"/>
              </a:rPr>
              <a:t>9</a:t>
            </a:r>
            <a:r>
              <a:rPr sz="3800" b="1" spc="80" dirty="0">
                <a:latin typeface="Verdana"/>
                <a:cs typeface="Verdana"/>
              </a:rPr>
              <a:t>8</a:t>
            </a:r>
            <a:r>
              <a:rPr sz="3800" b="1" spc="35" dirty="0">
                <a:latin typeface="Verdana"/>
                <a:cs typeface="Verdana"/>
              </a:rPr>
              <a:t>9</a:t>
            </a:r>
            <a:r>
              <a:rPr sz="3800" b="1" spc="-434" dirty="0">
                <a:latin typeface="Verdana"/>
                <a:cs typeface="Verdana"/>
              </a:rPr>
              <a:t>,</a:t>
            </a:r>
            <a:r>
              <a:rPr sz="3800" b="1" spc="95" dirty="0">
                <a:latin typeface="Verdana"/>
                <a:cs typeface="Verdana"/>
              </a:rPr>
              <a:t>0</a:t>
            </a:r>
            <a:r>
              <a:rPr sz="3800" b="1" spc="60" dirty="0">
                <a:latin typeface="Verdana"/>
                <a:cs typeface="Verdana"/>
              </a:rPr>
              <a:t>0</a:t>
            </a:r>
            <a:endParaRPr sz="3800" b="1" dirty="0">
              <a:latin typeface="Verdana"/>
              <a:cs typeface="Verdan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06710" y="2115001"/>
            <a:ext cx="1268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0" dirty="0">
                <a:latin typeface="Verdana"/>
                <a:cs typeface="Verdana"/>
              </a:rPr>
              <a:t>S</a:t>
            </a:r>
            <a:r>
              <a:rPr sz="3600" spc="180" dirty="0">
                <a:latin typeface="Verdana"/>
                <a:cs typeface="Verdana"/>
              </a:rPr>
              <a:t>t</a:t>
            </a:r>
            <a:r>
              <a:rPr sz="3600" spc="455" dirty="0">
                <a:latin typeface="Verdana"/>
                <a:cs typeface="Verdana"/>
              </a:rPr>
              <a:t>a</a:t>
            </a:r>
            <a:r>
              <a:rPr sz="3600" spc="95" dirty="0">
                <a:latin typeface="Verdana"/>
                <a:cs typeface="Verdana"/>
              </a:rPr>
              <a:t>r</a:t>
            </a:r>
            <a:r>
              <a:rPr sz="3600" spc="75" dirty="0">
                <a:latin typeface="Verdana"/>
                <a:cs typeface="Verdana"/>
              </a:rPr>
              <a:t>t</a:t>
            </a:r>
            <a:endParaRPr sz="3600" dirty="0">
              <a:latin typeface="Verdana"/>
              <a:cs typeface="Verdan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524782" y="2115001"/>
            <a:ext cx="8369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229" dirty="0">
                <a:latin typeface="Verdana"/>
                <a:cs typeface="Verdana"/>
              </a:rPr>
              <a:t>P</a:t>
            </a:r>
            <a:r>
              <a:rPr sz="3600" spc="95" dirty="0">
                <a:latin typeface="Verdana"/>
                <a:cs typeface="Verdana"/>
              </a:rPr>
              <a:t>r</a:t>
            </a:r>
            <a:r>
              <a:rPr sz="3600" spc="165" dirty="0">
                <a:latin typeface="Verdana"/>
                <a:cs typeface="Verdana"/>
              </a:rPr>
              <a:t>ó</a:t>
            </a:r>
            <a:endParaRPr sz="3600" dirty="0">
              <a:latin typeface="Verdana"/>
              <a:cs typeface="Verdan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3844260" y="2115001"/>
            <a:ext cx="233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295" dirty="0">
                <a:latin typeface="Verdana"/>
                <a:cs typeface="Verdana"/>
              </a:rPr>
              <a:t>Premium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390900" cy="2133600"/>
          </a:xfrm>
          <a:custGeom>
            <a:avLst/>
            <a:gdLst/>
            <a:ahLst/>
            <a:cxnLst/>
            <a:rect l="l" t="t" r="r" b="b"/>
            <a:pathLst>
              <a:path w="3390900" h="2133600">
                <a:moveTo>
                  <a:pt x="3390899" y="2133599"/>
                </a:moveTo>
                <a:lnTo>
                  <a:pt x="0" y="2133599"/>
                </a:lnTo>
                <a:lnTo>
                  <a:pt x="0" y="0"/>
                </a:lnTo>
                <a:lnTo>
                  <a:pt x="3390899" y="0"/>
                </a:lnTo>
                <a:lnTo>
                  <a:pt x="3390899" y="213359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71230" y="0"/>
            <a:ext cx="9716770" cy="10287000"/>
          </a:xfrm>
          <a:custGeom>
            <a:avLst/>
            <a:gdLst/>
            <a:ahLst/>
            <a:cxnLst/>
            <a:rect l="l" t="t" r="r" b="b"/>
            <a:pathLst>
              <a:path w="9716769" h="10287000">
                <a:moveTo>
                  <a:pt x="9716377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9716377" y="0"/>
                </a:lnTo>
                <a:lnTo>
                  <a:pt x="9716377" y="10286999"/>
                </a:lnTo>
                <a:close/>
              </a:path>
            </a:pathLst>
          </a:custGeom>
          <a:solidFill>
            <a:srgbClr val="000C45"/>
          </a:solidFill>
        </p:spPr>
        <p:txBody>
          <a:bodyPr wrap="square" lIns="0" tIns="0" rIns="0" bIns="0" rtlCol="0"/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endParaRPr lang="pt-BR" sz="1800" dirty="0"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423" y="3995639"/>
            <a:ext cx="7229474" cy="481012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33723" y="725794"/>
            <a:ext cx="6737350" cy="84702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400" b="1" spc="200" dirty="0"/>
              <a:t>INFORMAÇÕES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3723" y="1744969"/>
            <a:ext cx="6802755" cy="84702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400" b="1" spc="95" dirty="0">
                <a:solidFill>
                  <a:srgbClr val="231F1C"/>
                </a:solidFill>
                <a:latin typeface="Verdana"/>
                <a:cs typeface="Verdana"/>
              </a:rPr>
              <a:t>IMPORTANTES:</a:t>
            </a:r>
            <a:endParaRPr sz="5400" b="1" dirty="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21631" y="1139588"/>
            <a:ext cx="7174230" cy="714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sz="2000" spc="-15" dirty="0">
                <a:solidFill>
                  <a:srgbClr val="F6F9F7"/>
                </a:solidFill>
                <a:latin typeface="Lucida Sans Unicode"/>
                <a:cs typeface="Lucida Sans Unicode"/>
              </a:rPr>
              <a:t>A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55" dirty="0">
                <a:solidFill>
                  <a:srgbClr val="F6F9F7"/>
                </a:solidFill>
                <a:latin typeface="Lucida Sans Unicode"/>
                <a:cs typeface="Lucida Sans Unicode"/>
              </a:rPr>
              <a:t>EMISSÃO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-90" dirty="0">
                <a:solidFill>
                  <a:srgbClr val="F6F9F7"/>
                </a:solidFill>
                <a:latin typeface="Lucida Sans Unicode"/>
                <a:cs typeface="Lucida Sans Unicode"/>
              </a:rPr>
              <a:t>DE</a:t>
            </a:r>
            <a:r>
              <a:rPr sz="2000" spc="16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15" dirty="0">
                <a:solidFill>
                  <a:srgbClr val="F6F9F7"/>
                </a:solidFill>
                <a:latin typeface="Lucida Sans Unicode"/>
                <a:cs typeface="Lucida Sans Unicode"/>
              </a:rPr>
              <a:t>NOTAS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65" dirty="0">
                <a:solidFill>
                  <a:srgbClr val="F6F9F7"/>
                </a:solidFill>
                <a:latin typeface="Lucida Sans Unicode"/>
                <a:cs typeface="Lucida Sans Unicode"/>
              </a:rPr>
              <a:t>FISCAIS</a:t>
            </a:r>
            <a:r>
              <a:rPr sz="2000" spc="165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-130" dirty="0">
                <a:solidFill>
                  <a:srgbClr val="F6F9F7"/>
                </a:solidFill>
                <a:latin typeface="Lucida Sans Unicode"/>
                <a:cs typeface="Lucida Sans Unicode"/>
              </a:rPr>
              <a:t>É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-20" dirty="0">
                <a:solidFill>
                  <a:srgbClr val="F6F9F7"/>
                </a:solidFill>
                <a:latin typeface="Lucida Sans Unicode"/>
                <a:cs typeface="Lucida Sans Unicode"/>
              </a:rPr>
              <a:t>REALIZADA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-20" dirty="0">
                <a:solidFill>
                  <a:srgbClr val="F6F9F7"/>
                </a:solidFill>
                <a:latin typeface="Lucida Sans Unicode"/>
                <a:cs typeface="Lucida Sans Unicode"/>
              </a:rPr>
              <a:t>PELO </a:t>
            </a:r>
            <a:r>
              <a:rPr sz="2000" spc="-71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35" dirty="0">
                <a:solidFill>
                  <a:srgbClr val="F6F9F7"/>
                </a:solidFill>
                <a:latin typeface="Lucida Sans Unicode"/>
                <a:cs typeface="Lucida Sans Unicode"/>
              </a:rPr>
              <a:t>EMPRESÁRIO</a:t>
            </a:r>
            <a:r>
              <a:rPr sz="2000" spc="160" dirty="0">
                <a:solidFill>
                  <a:srgbClr val="F6F9F7"/>
                </a:solidFill>
                <a:latin typeface="Lucida Sans Unicode"/>
                <a:cs typeface="Lucida Sans Unicode"/>
              </a:rPr>
              <a:t> </a:t>
            </a:r>
            <a:r>
              <a:rPr sz="2000" spc="310" dirty="0">
                <a:solidFill>
                  <a:srgbClr val="F6F9F7"/>
                </a:solidFill>
                <a:latin typeface="Lucida Sans Unicode"/>
                <a:cs typeface="Lucida Sans Unicode"/>
              </a:rPr>
              <a:t>(A).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307776" y="2737956"/>
            <a:ext cx="8204200" cy="106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4100"/>
              </a:lnSpc>
              <a:spcBef>
                <a:spcPts val="100"/>
              </a:spcBef>
            </a:pPr>
            <a:r>
              <a:rPr sz="2000" spc="-35" dirty="0">
                <a:solidFill>
                  <a:srgbClr val="FFFFFF"/>
                </a:solidFill>
                <a:latin typeface="Lucida Sans Unicode"/>
                <a:cs typeface="Lucida Sans Unicode"/>
              </a:rPr>
              <a:t>DURANTE</a:t>
            </a:r>
            <a:r>
              <a:rPr sz="2000" spc="-3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Lucida Sans Unicode"/>
                <a:cs typeface="Lucida Sans Unicode"/>
              </a:rPr>
              <a:t>O </a:t>
            </a:r>
            <a:r>
              <a:rPr sz="2000" spc="25" dirty="0">
                <a:solidFill>
                  <a:srgbClr val="FFFFFF"/>
                </a:solidFill>
                <a:latin typeface="Lucida Sans Unicode"/>
                <a:cs typeface="Lucida Sans Unicode"/>
              </a:rPr>
              <a:t>MÊS </a:t>
            </a:r>
            <a:r>
              <a:rPr sz="2000" spc="-90" dirty="0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sz="2000" spc="-8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5" dirty="0">
                <a:solidFill>
                  <a:srgbClr val="FFFFFF"/>
                </a:solidFill>
                <a:latin typeface="Lucida Sans Unicode"/>
                <a:cs typeface="Lucida Sans Unicode"/>
              </a:rPr>
              <a:t>DEZEMBRO </a:t>
            </a:r>
            <a:r>
              <a:rPr sz="2000" spc="40" dirty="0">
                <a:solidFill>
                  <a:srgbClr val="FFFFFF"/>
                </a:solidFill>
                <a:latin typeface="Lucida Sans Unicode"/>
                <a:cs typeface="Lucida Sans Unicode"/>
              </a:rPr>
              <a:t>SERÁ </a:t>
            </a:r>
            <a:r>
              <a:rPr sz="2000" spc="85" dirty="0">
                <a:solidFill>
                  <a:srgbClr val="FFFFFF"/>
                </a:solidFill>
                <a:latin typeface="Lucida Sans Unicode"/>
                <a:cs typeface="Lucida Sans Unicode"/>
              </a:rPr>
              <a:t>COBRADA </a:t>
            </a:r>
            <a:r>
              <a:rPr sz="2000" spc="10" dirty="0">
                <a:solidFill>
                  <a:srgbClr val="FFFFFF"/>
                </a:solidFill>
                <a:latin typeface="Lucida Sans Unicode"/>
                <a:cs typeface="Lucida Sans Unicode"/>
              </a:rPr>
              <a:t>UMA </a:t>
            </a:r>
            <a:r>
              <a:rPr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Lucida Sans Unicode"/>
                <a:cs typeface="Lucida Sans Unicode"/>
              </a:rPr>
              <a:t>MENSALIDADE</a:t>
            </a:r>
            <a:r>
              <a:rPr sz="2000" spc="70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Lucida Sans Unicode"/>
                <a:cs typeface="Lucida Sans Unicode"/>
              </a:rPr>
              <a:t>ADICIONAL</a:t>
            </a:r>
            <a:r>
              <a:rPr sz="2000" spc="7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DEVIDO</a:t>
            </a:r>
            <a:r>
              <a:rPr sz="2000" spc="-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90" dirty="0">
                <a:solidFill>
                  <a:srgbClr val="FFFFFF"/>
                </a:solidFill>
                <a:latin typeface="Lucida Sans Unicode"/>
                <a:cs typeface="Lucida Sans Unicode"/>
              </a:rPr>
              <a:t>AOS</a:t>
            </a:r>
            <a:r>
              <a:rPr sz="2000" spc="9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90" dirty="0">
                <a:solidFill>
                  <a:srgbClr val="FFFFFF"/>
                </a:solidFill>
                <a:latin typeface="Lucida Sans Unicode"/>
                <a:cs typeface="Lucida Sans Unicode"/>
              </a:rPr>
              <a:t>SERVIÇOS </a:t>
            </a:r>
            <a:r>
              <a:rPr sz="2000" spc="-71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Lucida Sans Unicode"/>
                <a:cs typeface="Lucida Sans Unicode"/>
              </a:rPr>
              <a:t>EXTRAS</a:t>
            </a:r>
            <a:r>
              <a:rPr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dirty="0">
                <a:solidFill>
                  <a:srgbClr val="FFFFFF"/>
                </a:solidFill>
                <a:latin typeface="Lucida Sans Unicode"/>
                <a:cs typeface="Lucida Sans Unicode"/>
              </a:rPr>
              <a:t>QUE</a:t>
            </a:r>
            <a:r>
              <a:rPr sz="2000" spc="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70" dirty="0">
                <a:solidFill>
                  <a:srgbClr val="FFFFFF"/>
                </a:solidFill>
                <a:latin typeface="Lucida Sans Unicode"/>
                <a:cs typeface="Lucida Sans Unicode"/>
              </a:rPr>
              <a:t>PRECISAM</a:t>
            </a:r>
            <a:r>
              <a:rPr sz="2000" spc="7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Lucida Sans Unicode"/>
                <a:cs typeface="Lucida Sans Unicode"/>
              </a:rPr>
              <a:t>SER</a:t>
            </a:r>
            <a:r>
              <a:rPr sz="2000" spc="3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40" dirty="0">
                <a:solidFill>
                  <a:srgbClr val="FFFFFF"/>
                </a:solidFill>
                <a:latin typeface="Lucida Sans Unicode"/>
                <a:cs typeface="Lucida Sans Unicode"/>
              </a:rPr>
              <a:t>PRESTADOS</a:t>
            </a:r>
            <a:r>
              <a:rPr sz="2000" spc="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Lucida Sans Unicode"/>
                <a:cs typeface="Lucida Sans Unicode"/>
              </a:rPr>
              <a:t>PELA </a:t>
            </a:r>
            <a:r>
              <a:rPr sz="2000" spc="-2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CONTABILIDADE.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321631" y="4844046"/>
            <a:ext cx="7655559" cy="714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VALOR</a:t>
            </a:r>
            <a:r>
              <a:rPr sz="2000" spc="16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10" dirty="0">
                <a:solidFill>
                  <a:srgbClr val="FFFFFF"/>
                </a:solidFill>
                <a:latin typeface="Lucida Sans Unicode"/>
                <a:cs typeface="Lucida Sans Unicode"/>
              </a:rPr>
              <a:t>ADICIONAL</a:t>
            </a:r>
            <a:r>
              <a:rPr sz="2000" spc="17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Lucida Sans Unicode"/>
                <a:cs typeface="Lucida Sans Unicode"/>
              </a:rPr>
              <a:t>POR</a:t>
            </a:r>
            <a:r>
              <a:rPr sz="2000" spc="17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25" dirty="0">
                <a:solidFill>
                  <a:srgbClr val="FFFFFF"/>
                </a:solidFill>
                <a:latin typeface="Lucida Sans Unicode"/>
                <a:cs typeface="Lucida Sans Unicode"/>
              </a:rPr>
              <a:t>FUNCIONÁRIO</a:t>
            </a:r>
            <a:r>
              <a:rPr sz="2000" spc="17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Lucida Sans Unicode"/>
                <a:cs typeface="Lucida Sans Unicode"/>
              </a:rPr>
              <a:t>REGISTRADO: </a:t>
            </a:r>
            <a:r>
              <a:rPr sz="2000" spc="-71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00" spc="30" dirty="0">
                <a:solidFill>
                  <a:srgbClr val="FFFFFF"/>
                </a:solidFill>
                <a:latin typeface="Lucida Sans Unicode"/>
                <a:cs typeface="Lucida Sans Unicode"/>
              </a:rPr>
              <a:t>R$49,00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9CDF919-A56B-EFD0-1639-8B5FB94C6EF7}"/>
              </a:ext>
            </a:extLst>
          </p:cNvPr>
          <p:cNvSpPr txBox="1"/>
          <p:nvPr/>
        </p:nvSpPr>
        <p:spPr>
          <a:xfrm>
            <a:off x="9230677" y="6647028"/>
            <a:ext cx="8610600" cy="114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lang="pt-BR"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SE HOUVER NECESSIDADE DO CADASTRAMENTO DA EMPRESA EM ALGUM CONSELHO REGIONAL O PROCEDIMENTO SERÁ COBRADO À PARTE.</a:t>
            </a:r>
            <a:endParaRPr lang="pt-BR" sz="2000" dirty="0">
              <a:latin typeface="Lucida Sans Unicode"/>
              <a:cs typeface="Lucida Sans Unicode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C90AED2-5026-2CAE-E757-2CD9278E7185}"/>
              </a:ext>
            </a:extLst>
          </p:cNvPr>
          <p:cNvSpPr txBox="1"/>
          <p:nvPr/>
        </p:nvSpPr>
        <p:spPr>
          <a:xfrm>
            <a:off x="9265313" y="8813144"/>
            <a:ext cx="9220200" cy="794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lang="pt-BR"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NÃO ESTÁ INCLUÍDO</a:t>
            </a:r>
            <a:r>
              <a:rPr lang="pt-BR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lang="pt-BR" sz="2000" spc="15" dirty="0">
                <a:solidFill>
                  <a:srgbClr val="FFFFFF"/>
                </a:solidFill>
                <a:latin typeface="Lucida Sans Unicode"/>
                <a:cs typeface="Lucida Sans Unicode"/>
              </a:rPr>
              <a:t>NENHUM ALVARÁ OU LICENÇA DE FUNCIONAMENTO.</a:t>
            </a:r>
            <a:endParaRPr lang="pt-BR" sz="20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611</Words>
  <Application>Microsoft Office PowerPoint</Application>
  <PresentationFormat>Personalizar</PresentationFormat>
  <Paragraphs>93</Paragraphs>
  <Slides>10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6" baseType="lpstr">
      <vt:lpstr>Arial</vt:lpstr>
      <vt:lpstr>Calibri</vt:lpstr>
      <vt:lpstr>Lucida Sans Unicode</vt:lpstr>
      <vt:lpstr>Roboto</vt:lpstr>
      <vt:lpstr>Verdana</vt:lpstr>
      <vt:lpstr>Office Theme</vt:lpstr>
      <vt:lpstr>Nome do escritório</vt:lpstr>
      <vt:lpstr>POR QUE ABRIR A SUA EMPRESA CONOSCO?</vt:lpstr>
      <vt:lpstr>O QUE OS NOSSOS CLIENTES  DIZEM SOBRE NÓS?</vt:lpstr>
      <vt:lpstr>PROPOSTA PARA A ABERTURA DA EMPRESA:</vt:lpstr>
      <vt:lpstr>PROCEDIMENTOS QUE</vt:lpstr>
      <vt:lpstr>E M I S S Ã O D O CN P J: Até 48 horas (após protocolarmos perante a  Junta comercial)</vt:lpstr>
      <vt:lpstr>ASSESSORIA MENSAL</vt:lpstr>
      <vt:lpstr>NOSSOS PLANOS:</vt:lpstr>
      <vt:lpstr>INFORMAÇÕES</vt:lpstr>
      <vt:lpstr>UMA CONTABILIDADE FOCADA  EM FAZER A SUA VIDA MAIS  SIMPLES.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 - Proposta comercio</dc:title>
  <dc:creator>Marketing Arena Factus</dc:creator>
  <cp:keywords>DAFn-sbzsks,BAEtRj_NIrE</cp:keywords>
  <cp:lastModifiedBy>comercial01</cp:lastModifiedBy>
  <cp:revision>13</cp:revision>
  <dcterms:created xsi:type="dcterms:W3CDTF">2023-09-25T21:57:33Z</dcterms:created>
  <dcterms:modified xsi:type="dcterms:W3CDTF">2023-10-03T15:32:46Z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2023-09-25T00:00:00Z</vt:filetime>
  </property>
  <property fmtid="{D5CDD505-2E9C-101B-9397-08002B2CF9AE}" pid="3" name="Creator">
    <vt:lpwstr>Canva</vt:lpwstr>
  </property>
  <property fmtid="{D5CDD505-2E9C-101B-9397-08002B2CF9AE}" pid="4" name="LastSaved">
    <vt:filetime>2023-09-25T00:00:00Z</vt:filetime>
  </property>
</Properties>
</file>